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6" r:id="rId1"/>
    <p:sldMasterId id="2147484994" r:id="rId2"/>
    <p:sldMasterId id="2147485011" r:id="rId3"/>
    <p:sldMasterId id="2147485028" r:id="rId4"/>
    <p:sldMasterId id="2147485045" r:id="rId5"/>
    <p:sldMasterId id="2147485062" r:id="rId6"/>
    <p:sldMasterId id="2147485079" r:id="rId7"/>
    <p:sldMasterId id="2147485096" r:id="rId8"/>
    <p:sldMasterId id="2147485113" r:id="rId9"/>
    <p:sldMasterId id="2147485164" r:id="rId10"/>
    <p:sldMasterId id="2147485181" r:id="rId11"/>
    <p:sldMasterId id="2147485215" r:id="rId12"/>
  </p:sldMasterIdLst>
  <p:notesMasterIdLst>
    <p:notesMasterId r:id="rId91"/>
  </p:notesMasterIdLst>
  <p:sldIdLst>
    <p:sldId id="257" r:id="rId13"/>
    <p:sldId id="258" r:id="rId14"/>
    <p:sldId id="280" r:id="rId15"/>
    <p:sldId id="340" r:id="rId16"/>
    <p:sldId id="325" r:id="rId17"/>
    <p:sldId id="275" r:id="rId18"/>
    <p:sldId id="259" r:id="rId19"/>
    <p:sldId id="260" r:id="rId20"/>
    <p:sldId id="261" r:id="rId21"/>
    <p:sldId id="262" r:id="rId22"/>
    <p:sldId id="263" r:id="rId23"/>
    <p:sldId id="264" r:id="rId24"/>
    <p:sldId id="267" r:id="rId25"/>
    <p:sldId id="265" r:id="rId26"/>
    <p:sldId id="266" r:id="rId27"/>
    <p:sldId id="268" r:id="rId28"/>
    <p:sldId id="276" r:id="rId29"/>
    <p:sldId id="274" r:id="rId30"/>
    <p:sldId id="269" r:id="rId31"/>
    <p:sldId id="270" r:id="rId32"/>
    <p:sldId id="271" r:id="rId33"/>
    <p:sldId id="308" r:id="rId34"/>
    <p:sldId id="311" r:id="rId35"/>
    <p:sldId id="313" r:id="rId36"/>
    <p:sldId id="314" r:id="rId37"/>
    <p:sldId id="315" r:id="rId38"/>
    <p:sldId id="316" r:id="rId39"/>
    <p:sldId id="296" r:id="rId40"/>
    <p:sldId id="297" r:id="rId41"/>
    <p:sldId id="298" r:id="rId42"/>
    <p:sldId id="300" r:id="rId43"/>
    <p:sldId id="304" r:id="rId44"/>
    <p:sldId id="290" r:id="rId45"/>
    <p:sldId id="281" r:id="rId46"/>
    <p:sldId id="282" r:id="rId47"/>
    <p:sldId id="284" r:id="rId48"/>
    <p:sldId id="285" r:id="rId49"/>
    <p:sldId id="286" r:id="rId50"/>
    <p:sldId id="289" r:id="rId51"/>
    <p:sldId id="326" r:id="rId52"/>
    <p:sldId id="342" r:id="rId53"/>
    <p:sldId id="287" r:id="rId54"/>
    <p:sldId id="288" r:id="rId55"/>
    <p:sldId id="301" r:id="rId56"/>
    <p:sldId id="302" r:id="rId57"/>
    <p:sldId id="303" r:id="rId58"/>
    <p:sldId id="307" r:id="rId59"/>
    <p:sldId id="310" r:id="rId60"/>
    <p:sldId id="318" r:id="rId61"/>
    <p:sldId id="277" r:id="rId62"/>
    <p:sldId id="278" r:id="rId63"/>
    <p:sldId id="292" r:id="rId64"/>
    <p:sldId id="293" r:id="rId65"/>
    <p:sldId id="294" r:id="rId66"/>
    <p:sldId id="305" r:id="rId67"/>
    <p:sldId id="306" r:id="rId68"/>
    <p:sldId id="331" r:id="rId69"/>
    <p:sldId id="312" r:id="rId70"/>
    <p:sldId id="343" r:id="rId71"/>
    <p:sldId id="319" r:id="rId72"/>
    <p:sldId id="321" r:id="rId73"/>
    <p:sldId id="329" r:id="rId74"/>
    <p:sldId id="328" r:id="rId75"/>
    <p:sldId id="327" r:id="rId76"/>
    <p:sldId id="344" r:id="rId77"/>
    <p:sldId id="334" r:id="rId78"/>
    <p:sldId id="335" r:id="rId79"/>
    <p:sldId id="333" r:id="rId80"/>
    <p:sldId id="332" r:id="rId81"/>
    <p:sldId id="345" r:id="rId82"/>
    <p:sldId id="336" r:id="rId83"/>
    <p:sldId id="346" r:id="rId84"/>
    <p:sldId id="337" r:id="rId85"/>
    <p:sldId id="338" r:id="rId86"/>
    <p:sldId id="339" r:id="rId87"/>
    <p:sldId id="347" r:id="rId88"/>
    <p:sldId id="322" r:id="rId89"/>
    <p:sldId id="348" r:id="rId9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37" autoAdjust="0"/>
  </p:normalViewPr>
  <p:slideViewPr>
    <p:cSldViewPr snapToGrid="0">
      <p:cViewPr varScale="1">
        <p:scale>
          <a:sx n="75" d="100"/>
          <a:sy n="75" d="100"/>
        </p:scale>
        <p:origin x="12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A1EDC-A03E-4D79-B4D8-6BDF9B9EB242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4AFC8-D0B5-46FE-8E47-756C6DD5A1C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0511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4AFC8-D0B5-46FE-8E47-756C6DD5A1C7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812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8145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839340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0479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47596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30275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77975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84281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20455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15984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44740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8491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27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506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06696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9123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54705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4128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80931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6235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46327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61087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80848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699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61731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35842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164456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060954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84302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98913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97780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20383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39388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9431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7547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28971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19333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6771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2061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99735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11355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005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79984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4483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3822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98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00930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97884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3328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32574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58773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21239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61269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3287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065251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079593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332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195699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86385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417086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7003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40771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900797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7514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91287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09335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21937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9414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03931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1390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9131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06062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0515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231829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77162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723781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0964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29051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60448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65242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87593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51914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567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2213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31254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30132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966256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26119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27364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9068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70500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04872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93571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58360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99300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6106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919100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7348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3808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50612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46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463510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11808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1610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734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5475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8058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479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861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7554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2090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1777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4810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65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1252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26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26726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0788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8347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8185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2934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5475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976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634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7343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3468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216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097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8583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0751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4925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6992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9296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013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78165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64353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6490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481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8622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7514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0547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248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7896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7448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40458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5812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5336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251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59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1826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3103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1570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7147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6970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3376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6424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7572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13354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9461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636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73945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01943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51351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60964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6678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97774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6454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72812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73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126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722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5569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93411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69175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75485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72404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48455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78880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07741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02704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27747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840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0828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6809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52388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739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198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9673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4026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35783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4309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036120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16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3076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464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  <p:sldLayoutId id="2147485176" r:id="rId12"/>
    <p:sldLayoutId id="2147485177" r:id="rId13"/>
    <p:sldLayoutId id="2147485178" r:id="rId14"/>
    <p:sldLayoutId id="2147485179" r:id="rId15"/>
    <p:sldLayoutId id="21474851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876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2" r:id="rId1"/>
    <p:sldLayoutId id="2147485183" r:id="rId2"/>
    <p:sldLayoutId id="2147485184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  <p:sldLayoutId id="2147485196" r:id="rId15"/>
    <p:sldLayoutId id="21474851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86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  <p:sldLayoutId id="2147485227" r:id="rId12"/>
    <p:sldLayoutId id="2147485228" r:id="rId13"/>
    <p:sldLayoutId id="2147485229" r:id="rId14"/>
    <p:sldLayoutId id="2147485230" r:id="rId15"/>
    <p:sldLayoutId id="21474852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023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  <p:sldLayoutId id="2147485006" r:id="rId12"/>
    <p:sldLayoutId id="2147485007" r:id="rId13"/>
    <p:sldLayoutId id="2147485008" r:id="rId14"/>
    <p:sldLayoutId id="2147485009" r:id="rId15"/>
    <p:sldLayoutId id="21474850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8062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  <p:sldLayoutId id="2147485024" r:id="rId13"/>
    <p:sldLayoutId id="2147485025" r:id="rId14"/>
    <p:sldLayoutId id="2147485026" r:id="rId15"/>
    <p:sldLayoutId id="21474850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784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  <p:sldLayoutId id="2147485040" r:id="rId12"/>
    <p:sldLayoutId id="2147485041" r:id="rId13"/>
    <p:sldLayoutId id="2147485042" r:id="rId14"/>
    <p:sldLayoutId id="2147485043" r:id="rId15"/>
    <p:sldLayoutId id="21474850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1859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  <p:sldLayoutId id="2147485057" r:id="rId12"/>
    <p:sldLayoutId id="2147485058" r:id="rId13"/>
    <p:sldLayoutId id="2147485059" r:id="rId14"/>
    <p:sldLayoutId id="2147485060" r:id="rId15"/>
    <p:sldLayoutId id="21474850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94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  <p:sldLayoutId id="2147485075" r:id="rId13"/>
    <p:sldLayoutId id="2147485076" r:id="rId14"/>
    <p:sldLayoutId id="2147485077" r:id="rId15"/>
    <p:sldLayoutId id="21474850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74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  <p:sldLayoutId id="2147485091" r:id="rId12"/>
    <p:sldLayoutId id="2147485092" r:id="rId13"/>
    <p:sldLayoutId id="2147485093" r:id="rId14"/>
    <p:sldLayoutId id="2147485094" r:id="rId15"/>
    <p:sldLayoutId id="21474850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339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  <p:sldLayoutId id="2147485107" r:id="rId11"/>
    <p:sldLayoutId id="2147485108" r:id="rId12"/>
    <p:sldLayoutId id="2147485109" r:id="rId13"/>
    <p:sldLayoutId id="2147485110" r:id="rId14"/>
    <p:sldLayoutId id="2147485111" r:id="rId15"/>
    <p:sldLayoutId id="21474851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1B3A-6789-4017-B9CA-918AD433C5E6}" type="datetimeFigureOut">
              <a:rPr lang="lt-LT" smtClean="0"/>
              <a:t>2014-12-19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A93F49-F6D9-4CBE-B44F-778BB3E8F2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227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  <p:sldLayoutId id="2147485126" r:id="rId13"/>
    <p:sldLayoutId id="2147485127" r:id="rId14"/>
    <p:sldLayoutId id="2147485128" r:id="rId15"/>
    <p:sldLayoutId id="21474851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119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3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5271" y="2106386"/>
            <a:ext cx="7282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4000" dirty="0" smtClean="0">
                <a:solidFill>
                  <a:srgbClr val="00B0F0"/>
                </a:solidFill>
              </a:rPr>
              <a:t>KŪRYBINĖS PARTNERYSTĖS</a:t>
            </a:r>
            <a:br>
              <a:rPr lang="lt-LT" sz="4000" dirty="0" smtClean="0">
                <a:solidFill>
                  <a:srgbClr val="00B0F0"/>
                </a:solidFill>
              </a:rPr>
            </a:br>
            <a:r>
              <a:rPr lang="lt-LT" sz="4000" i="1" dirty="0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Erdvių panaudojimas</a:t>
            </a:r>
            <a:endParaRPr lang="lt-LT" sz="4000" i="1" dirty="0">
              <a:solidFill>
                <a:srgbClr val="00B0F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96" y="59049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13" y="313871"/>
            <a:ext cx="6019799" cy="612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96" y="5926255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3" y="286656"/>
            <a:ext cx="8362950" cy="627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6" y="6049853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283027"/>
            <a:ext cx="8261350" cy="61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96" y="597002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5" y="266701"/>
            <a:ext cx="8261349" cy="619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6" y="5953697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1" y="290284"/>
            <a:ext cx="8210550" cy="615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96" y="5939181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206827"/>
            <a:ext cx="8261350" cy="61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96" y="589382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6" y="235856"/>
            <a:ext cx="8159750" cy="611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6" y="60065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19" y="127907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00B0F0"/>
                </a:solidFill>
              </a:rPr>
              <a:t>Rezultatas ir procesas</a:t>
            </a:r>
            <a:br>
              <a:rPr lang="lt-LT" dirty="0" smtClean="0">
                <a:solidFill>
                  <a:srgbClr val="00B0F0"/>
                </a:solidFill>
              </a:rPr>
            </a:br>
            <a:r>
              <a:rPr lang="lt-LT" i="1" dirty="0" smtClean="0">
                <a:solidFill>
                  <a:schemeClr val="accent6">
                    <a:lumMod val="50000"/>
                  </a:schemeClr>
                </a:solidFill>
              </a:rPr>
              <a:t>Žinutės ant sienos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96" y="5803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1" y="235531"/>
            <a:ext cx="11283950" cy="633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96" y="55239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1" y="251445"/>
            <a:ext cx="11205937" cy="629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96" y="5536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86" y="163286"/>
            <a:ext cx="6127912" cy="654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96" y="6049627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4" y="0"/>
            <a:ext cx="11276693" cy="633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96" y="51937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9" y="278729"/>
            <a:ext cx="11068050" cy="621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96" y="5511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" y="236904"/>
            <a:ext cx="11084379" cy="622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96" y="5536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1" y="273958"/>
            <a:ext cx="8261350" cy="61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96" y="5960955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2" y="307975"/>
            <a:ext cx="8324850" cy="624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6" y="6042597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5" y="400052"/>
            <a:ext cx="8177892" cy="613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96" y="5917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3" y="400051"/>
            <a:ext cx="8177892" cy="613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96" y="602445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4" y="236764"/>
            <a:ext cx="8308522" cy="623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59140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2" y="177799"/>
            <a:ext cx="8312150" cy="623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96" y="6044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3" y="224517"/>
            <a:ext cx="8274050" cy="620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96" y="5921039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5" y="244929"/>
            <a:ext cx="7910589" cy="593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96" y="5923363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257520"/>
            <a:ext cx="4716463" cy="629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049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99" y="657368"/>
            <a:ext cx="6360886" cy="554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1" y="657368"/>
            <a:ext cx="3774849" cy="54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590021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66" y="267050"/>
            <a:ext cx="4790848" cy="639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96" y="59811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263" y="1475014"/>
            <a:ext cx="8596668" cy="1320800"/>
          </a:xfrm>
        </p:spPr>
        <p:txBody>
          <a:bodyPr/>
          <a:lstStyle/>
          <a:p>
            <a:r>
              <a:rPr lang="lt-LT" dirty="0" smtClean="0">
                <a:solidFill>
                  <a:srgbClr val="00B0F0"/>
                </a:solidFill>
              </a:rPr>
              <a:t>Labirintas</a:t>
            </a:r>
            <a:endParaRPr lang="lt-LT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96" y="59684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67" y="278242"/>
            <a:ext cx="4706380" cy="628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12" y="278243"/>
            <a:ext cx="4702188" cy="628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47" y="5892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08" y="303179"/>
            <a:ext cx="4551363" cy="607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7" y="303179"/>
            <a:ext cx="4564063" cy="609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96" y="5888609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2" y="176603"/>
            <a:ext cx="5589814" cy="6440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557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5" y="376463"/>
            <a:ext cx="8134350" cy="610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96" y="58668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1" y="277586"/>
            <a:ext cx="8254094" cy="619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96" y="5803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72382"/>
            <a:ext cx="8096250" cy="607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96" y="593555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16" y="979100"/>
            <a:ext cx="2664960" cy="514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2" y="964051"/>
            <a:ext cx="2777899" cy="510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91" y="940623"/>
            <a:ext cx="2786065" cy="522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6" y="606631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75" y="374130"/>
            <a:ext cx="4223881" cy="628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96" y="59557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891" y="1050472"/>
            <a:ext cx="8596668" cy="1320800"/>
          </a:xfrm>
        </p:spPr>
        <p:txBody>
          <a:bodyPr/>
          <a:lstStyle/>
          <a:p>
            <a:r>
              <a:rPr lang="lt-LT" dirty="0" smtClean="0"/>
              <a:t>Jaukūs kampeliai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96" y="60065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6" y="195490"/>
            <a:ext cx="8375650" cy="628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96" y="596821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1" y="268968"/>
            <a:ext cx="8197850" cy="614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96" y="5908340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47" y="188023"/>
            <a:ext cx="4356067" cy="652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6" y="6019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4" y="212271"/>
            <a:ext cx="8481482" cy="636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430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6" y="391885"/>
            <a:ext cx="8096855" cy="607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96" y="5955511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332013"/>
            <a:ext cx="8326664" cy="624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892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0" y="293913"/>
            <a:ext cx="8159750" cy="611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96" y="5904710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6" y="261256"/>
            <a:ext cx="8341180" cy="625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96" y="6008125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5" y="534759"/>
            <a:ext cx="7864929" cy="589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096" y="60700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85" y="201054"/>
            <a:ext cx="9550401" cy="631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96" y="58541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39700"/>
            <a:ext cx="46482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57" y="139700"/>
            <a:ext cx="4254500" cy="650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6" y="59938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5" y="271690"/>
            <a:ext cx="8324850" cy="624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6" y="5892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0" y="288468"/>
            <a:ext cx="8014608" cy="601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696" y="5930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8" y="520616"/>
            <a:ext cx="7342112" cy="550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71" y="520616"/>
            <a:ext cx="3618612" cy="550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46" y="6027200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2" y="310244"/>
            <a:ext cx="8244417" cy="618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6" y="5984541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2" y="325664"/>
            <a:ext cx="8337550" cy="6253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96" y="59684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5" y="506187"/>
            <a:ext cx="8883141" cy="592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5919265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6" y="297994"/>
            <a:ext cx="8422823" cy="631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96" y="60065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220" y="1181100"/>
            <a:ext cx="8596668" cy="1320800"/>
          </a:xfrm>
        </p:spPr>
        <p:txBody>
          <a:bodyPr/>
          <a:lstStyle/>
          <a:p>
            <a:r>
              <a:rPr lang="lt-LT" dirty="0" smtClean="0"/>
              <a:t>„Čia mūsų kiemas“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96" y="58668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rgbClr val="00B0F0"/>
                </a:solidFill>
              </a:rPr>
              <a:t>Procesas ir rezultatas</a:t>
            </a:r>
            <a:br>
              <a:rPr lang="lt-LT" dirty="0" smtClean="0">
                <a:solidFill>
                  <a:srgbClr val="00B0F0"/>
                </a:solidFill>
              </a:rPr>
            </a:br>
            <a:r>
              <a:rPr lang="lt-LT" i="1" dirty="0" smtClean="0">
                <a:solidFill>
                  <a:srgbClr val="002060"/>
                </a:solidFill>
              </a:rPr>
              <a:t>Kaladėlių Šou</a:t>
            </a:r>
            <a:endParaRPr lang="lt-LT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96" y="5930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4" y="0"/>
            <a:ext cx="103604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96" y="62351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9" y="212271"/>
            <a:ext cx="7468642" cy="651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6" y="58922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" y="506186"/>
            <a:ext cx="8560288" cy="572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5720334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6" y="646801"/>
            <a:ext cx="8569777" cy="572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5867293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9" y="532406"/>
            <a:ext cx="8618764" cy="576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5930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562" y="1213757"/>
            <a:ext cx="8596668" cy="1320800"/>
          </a:xfrm>
        </p:spPr>
        <p:txBody>
          <a:bodyPr/>
          <a:lstStyle/>
          <a:p>
            <a:r>
              <a:rPr lang="lt-LT" dirty="0" smtClean="0"/>
              <a:t>Kiemo bokštelis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96" y="58033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1" y="257175"/>
            <a:ext cx="8259536" cy="619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42811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4" y="273503"/>
            <a:ext cx="8455479" cy="634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96" y="5917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4" y="408215"/>
            <a:ext cx="8161565" cy="612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96" y="59049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6" y="367393"/>
            <a:ext cx="8112578" cy="608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96" y="58160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227918"/>
            <a:ext cx="8305800" cy="622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96" y="5948253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5" y="1164771"/>
            <a:ext cx="8596668" cy="1320800"/>
          </a:xfrm>
        </p:spPr>
        <p:txBody>
          <a:bodyPr/>
          <a:lstStyle/>
          <a:p>
            <a:r>
              <a:rPr lang="lt-LT" dirty="0" smtClean="0"/>
              <a:t>„Dialogo megztinis“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696" y="57398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3" y="391886"/>
            <a:ext cx="8145235" cy="610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6" y="58287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05" y="1148443"/>
            <a:ext cx="8596668" cy="1320800"/>
          </a:xfrm>
        </p:spPr>
        <p:txBody>
          <a:bodyPr/>
          <a:lstStyle/>
          <a:p>
            <a:r>
              <a:rPr lang="lt-LT" dirty="0" smtClean="0"/>
              <a:t>Chemijos pamoka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496" y="57906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6" y="193034"/>
            <a:ext cx="8226879" cy="618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96" y="5865930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1" y="327535"/>
            <a:ext cx="8373837" cy="629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96" y="59430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0" y="241927"/>
            <a:ext cx="8292193" cy="623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6" y="596390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191" y="1148443"/>
            <a:ext cx="8596668" cy="1320800"/>
          </a:xfrm>
        </p:spPr>
        <p:txBody>
          <a:bodyPr/>
          <a:lstStyle/>
          <a:p>
            <a:r>
              <a:rPr lang="lt-LT" dirty="0" smtClean="0"/>
              <a:t>Paslapčių palapinė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96" y="5841492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" y="411464"/>
            <a:ext cx="8651421" cy="575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96" y="5916331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96" y="1439991"/>
            <a:ext cx="4134104" cy="23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6" y="285749"/>
            <a:ext cx="8286750" cy="621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96" y="5991796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6" y="202292"/>
            <a:ext cx="8439150" cy="632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6" y="6022639"/>
            <a:ext cx="902208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9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10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12.xml><?xml version="1.0" encoding="utf-8"?>
<a:theme xmlns:a="http://schemas.openxmlformats.org/drawingml/2006/main" name="1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5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6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7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9.xml><?xml version="1.0" encoding="utf-8"?>
<a:theme xmlns:a="http://schemas.openxmlformats.org/drawingml/2006/main" name="8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Override1.xml><?xml version="1.0" encoding="utf-8"?>
<a:themeOverride xmlns:a="http://schemas.openxmlformats.org/drawingml/2006/main">
  <a:clrScheme name="Violet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</a:themeOverride>
</file>

<file path=ppt/theme/themeOverride10.xml><?xml version="1.0" encoding="utf-8"?>
<a:themeOverride xmlns:a="http://schemas.openxmlformats.org/drawingml/2006/main">
  <a:clrScheme name="Blue Gre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2.xml><?xml version="1.0" encoding="utf-8"?>
<a:themeOverride xmlns:a="http://schemas.openxmlformats.org/drawingml/2006/main">
  <a:clrScheme name="Violet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</a:themeOverride>
</file>

<file path=ppt/theme/themeOverride3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range Red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8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</TotalTime>
  <Words>27</Words>
  <Application>Microsoft Office PowerPoint</Application>
  <PresentationFormat>Widescreen</PresentationFormat>
  <Paragraphs>11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78</vt:i4>
      </vt:variant>
    </vt:vector>
  </HeadingPairs>
  <TitlesOfParts>
    <vt:vector size="95" baseType="lpstr">
      <vt:lpstr>Arial Unicode MS</vt:lpstr>
      <vt:lpstr>Arial</vt:lpstr>
      <vt:lpstr>Calibri</vt:lpstr>
      <vt:lpstr>Trebuchet MS</vt:lpstr>
      <vt:lpstr>Wingdings 3</vt:lpstr>
      <vt:lpstr>2_Facet</vt:lpstr>
      <vt:lpstr>1_Facet</vt:lpstr>
      <vt:lpstr>Facet</vt:lpstr>
      <vt:lpstr>3_Facet</vt:lpstr>
      <vt:lpstr>4_Facet</vt:lpstr>
      <vt:lpstr>5_Facet</vt:lpstr>
      <vt:lpstr>6_Facet</vt:lpstr>
      <vt:lpstr>7_Facet</vt:lpstr>
      <vt:lpstr>8_Facet</vt:lpstr>
      <vt:lpstr>9_Facet</vt:lpstr>
      <vt:lpstr>10_Facet</vt:lpstr>
      <vt:lpstr>12_Facet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Procesas ir rezultatas Kaladėlių Šou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Rezultatas ir procesas Žinutės ant sienos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Labirintas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Jaukūs kampeliai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„Čia mūsų kiemas“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Kiemo bokštelis</vt:lpstr>
      <vt:lpstr>PowerPoint Presentation</vt:lpstr>
      <vt:lpstr>PowerPoint Presentation</vt:lpstr>
      <vt:lpstr>PowerPoint Presentation</vt:lpstr>
      <vt:lpstr>PowerPoint Presentation</vt:lpstr>
      <vt:lpstr>„Dialogo megztinis“</vt:lpstr>
      <vt:lpstr>PowerPoint Presentation</vt:lpstr>
      <vt:lpstr>Chemijos pamoka</vt:lpstr>
      <vt:lpstr>PowerPoint Presentation</vt:lpstr>
      <vt:lpstr>PowerPoint Presentation</vt:lpstr>
      <vt:lpstr>PowerPoint Presentation</vt:lpstr>
      <vt:lpstr>Paslapčių palapinė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</dc:creator>
  <cp:lastModifiedBy>Lenovo ThinkPad</cp:lastModifiedBy>
  <cp:revision>26</cp:revision>
  <dcterms:created xsi:type="dcterms:W3CDTF">2014-12-17T11:42:50Z</dcterms:created>
  <dcterms:modified xsi:type="dcterms:W3CDTF">2014-12-19T10:01:26Z</dcterms:modified>
</cp:coreProperties>
</file>