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9"/>
  </p:notesMasterIdLst>
  <p:sldIdLst>
    <p:sldId id="274" r:id="rId3"/>
    <p:sldId id="326" r:id="rId4"/>
    <p:sldId id="331" r:id="rId5"/>
    <p:sldId id="289" r:id="rId6"/>
    <p:sldId id="318" r:id="rId7"/>
    <p:sldId id="337" r:id="rId8"/>
    <p:sldId id="300" r:id="rId9"/>
    <p:sldId id="309" r:id="rId10"/>
    <p:sldId id="297" r:id="rId11"/>
    <p:sldId id="306" r:id="rId12"/>
    <p:sldId id="339" r:id="rId13"/>
    <p:sldId id="295" r:id="rId14"/>
    <p:sldId id="301" r:id="rId15"/>
    <p:sldId id="302" r:id="rId16"/>
    <p:sldId id="335" r:id="rId17"/>
    <p:sldId id="284" r:id="rId18"/>
    <p:sldId id="310" r:id="rId19"/>
    <p:sldId id="311" r:id="rId20"/>
    <p:sldId id="313" r:id="rId21"/>
    <p:sldId id="312" r:id="rId22"/>
    <p:sldId id="314" r:id="rId23"/>
    <p:sldId id="315" r:id="rId24"/>
    <p:sldId id="340" r:id="rId25"/>
    <p:sldId id="316" r:id="rId26"/>
    <p:sldId id="342" r:id="rId27"/>
    <p:sldId id="343" r:id="rId28"/>
  </p:sldIdLst>
  <p:sldSz cx="9144000" cy="6858000" type="screen4x3"/>
  <p:notesSz cx="6858000" cy="9144000"/>
  <p:defaultTextStyle>
    <a:defPPr>
      <a:defRPr lang="lt-LT"/>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82512" autoAdjust="0"/>
  </p:normalViewPr>
  <p:slideViewPr>
    <p:cSldViewPr snapToGrid="0" snapToObjects="1">
      <p:cViewPr>
        <p:scale>
          <a:sx n="81" d="100"/>
          <a:sy n="81" d="100"/>
        </p:scale>
        <p:origin x="-1242" y="-84"/>
      </p:cViewPr>
      <p:guideLst>
        <p:guide orient="horz" pos="2160"/>
        <p:guide pos="2880"/>
      </p:guideLst>
    </p:cSldViewPr>
  </p:slideViewPr>
  <p:outlineViewPr>
    <p:cViewPr>
      <p:scale>
        <a:sx n="33" d="100"/>
        <a:sy n="33" d="100"/>
      </p:scale>
      <p:origin x="0" y="1350"/>
    </p:cViewPr>
  </p:outlineViewPr>
  <p:notesTextViewPr>
    <p:cViewPr>
      <p:scale>
        <a:sx n="100" d="100"/>
        <a:sy n="100" d="100"/>
      </p:scale>
      <p:origin x="0" y="0"/>
    </p:cViewPr>
  </p:notesTextViewPr>
  <p:sorterViewPr>
    <p:cViewPr>
      <p:scale>
        <a:sx n="116" d="100"/>
        <a:sy n="116" d="100"/>
      </p:scale>
      <p:origin x="0" y="44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0EEB090-52CC-4364-BC1E-CCA9147B6767}" type="datetimeFigureOut">
              <a:rPr lang="en-US"/>
              <a:pPr>
                <a:defRPr/>
              </a:pPr>
              <a:t>1/22/2013</a:t>
            </a:fld>
            <a:endParaRPr lang="en-US"/>
          </a:p>
        </p:txBody>
      </p:sp>
      <p:sp>
        <p:nvSpPr>
          <p:cNvPr id="4" name="Skaidrės vaizdo vietos rezervavimo ženkla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noProof="0" smtClean="0"/>
              <a:t>Spustelėję redag. ruoš. teksto stilių</a:t>
            </a:r>
          </a:p>
          <a:p>
            <a:pPr lvl="1"/>
            <a:r>
              <a:rPr lang="lt-LT" noProof="0" smtClean="0"/>
              <a:t>Antras lygmuo</a:t>
            </a:r>
          </a:p>
          <a:p>
            <a:pPr lvl="2"/>
            <a:r>
              <a:rPr lang="lt-LT" noProof="0" smtClean="0"/>
              <a:t>Trečias lygmuo</a:t>
            </a:r>
          </a:p>
          <a:p>
            <a:pPr lvl="3"/>
            <a:r>
              <a:rPr lang="lt-LT" noProof="0" smtClean="0"/>
              <a:t>Ketvirtas lygmuo</a:t>
            </a:r>
          </a:p>
          <a:p>
            <a:pPr lvl="4"/>
            <a:r>
              <a:rPr lang="lt-LT" noProof="0" smtClean="0"/>
              <a:t>Penktas lygmuo</a:t>
            </a:r>
            <a:endParaRPr lang="en-US" noProof="0" smtClean="0"/>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C605C47-CBD4-4CE3-9556-5E532D1B4372}" type="slidenum">
              <a:rPr lang="en-US"/>
              <a:pPr>
                <a:defRPr/>
              </a:pPr>
              <a:t>‹#›</a:t>
            </a:fld>
            <a:endParaRPr lang="en-US"/>
          </a:p>
        </p:txBody>
      </p:sp>
    </p:spTree>
    <p:extLst>
      <p:ext uri="{BB962C8B-B14F-4D97-AF65-F5344CB8AC3E}">
        <p14:creationId xmlns:p14="http://schemas.microsoft.com/office/powerpoint/2010/main" val="16353807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pPr>
              <a:defRPr/>
            </a:pPr>
            <a:fld id="{2C605C47-CBD4-4CE3-9556-5E532D1B4372}" type="slidenum">
              <a:rPr lang="en-US" smtClean="0"/>
              <a:pPr>
                <a:defRPr/>
              </a:pPr>
              <a:t>5</a:t>
            </a:fld>
            <a:endParaRPr lang="en-US"/>
          </a:p>
        </p:txBody>
      </p:sp>
    </p:spTree>
    <p:extLst>
      <p:ext uri="{BB962C8B-B14F-4D97-AF65-F5344CB8AC3E}">
        <p14:creationId xmlns:p14="http://schemas.microsoft.com/office/powerpoint/2010/main" val="3699597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normAutofit/>
          </a:bodyPr>
          <a:lstStyle/>
          <a:p>
            <a:endParaRPr lang="lt-LT" dirty="0"/>
          </a:p>
        </p:txBody>
      </p:sp>
      <p:sp>
        <p:nvSpPr>
          <p:cNvPr id="4" name="Skaidrės numerio vietos rezervavimo ženklas 3"/>
          <p:cNvSpPr>
            <a:spLocks noGrp="1"/>
          </p:cNvSpPr>
          <p:nvPr>
            <p:ph type="sldNum" sz="quarter" idx="10"/>
          </p:nvPr>
        </p:nvSpPr>
        <p:spPr/>
        <p:txBody>
          <a:bodyPr/>
          <a:lstStyle/>
          <a:p>
            <a:pPr>
              <a:defRPr/>
            </a:pPr>
            <a:fld id="{2C605C47-CBD4-4CE3-9556-5E532D1B4372}" type="slidenum">
              <a:rPr lang="en-US" smtClean="0"/>
              <a:pPr>
                <a:defRPr/>
              </a:pPr>
              <a:t>18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pPr>
              <a:defRPr/>
            </a:pPr>
            <a:fld id="{2C605C47-CBD4-4CE3-9556-5E532D1B4372}" type="slidenum">
              <a:rPr lang="en-US" smtClean="0"/>
              <a:pPr>
                <a:defRPr/>
              </a:pPr>
              <a:t>26</a:t>
            </a:fld>
            <a:endParaRPr lang="en-US"/>
          </a:p>
        </p:txBody>
      </p:sp>
    </p:spTree>
    <p:extLst>
      <p:ext uri="{BB962C8B-B14F-4D97-AF65-F5344CB8AC3E}">
        <p14:creationId xmlns:p14="http://schemas.microsoft.com/office/powerpoint/2010/main" val="3801935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lt-LT" smtClean="0"/>
              <a:t>Spustelėkite, jei norite keisite ruoš. pav. stilių</a:t>
            </a:r>
            <a:endParaRPr lang="lt-L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Spustelėkite ruošinio paantraštės stiliui keisti</a:t>
            </a:r>
            <a:endParaRPr lang="lt-LT"/>
          </a:p>
        </p:txBody>
      </p:sp>
      <p:sp>
        <p:nvSpPr>
          <p:cNvPr id="4" name="Date Placeholder 3"/>
          <p:cNvSpPr>
            <a:spLocks noGrp="1"/>
          </p:cNvSpPr>
          <p:nvPr>
            <p:ph type="dt" sz="half" idx="10"/>
          </p:nvPr>
        </p:nvSpPr>
        <p:spPr/>
        <p:txBody>
          <a:bodyPr/>
          <a:lstStyle>
            <a:lvl1pPr>
              <a:defRPr/>
            </a:lvl1pPr>
          </a:lstStyle>
          <a:p>
            <a:pPr>
              <a:defRPr/>
            </a:pPr>
            <a:fld id="{A50F0CCA-8F21-4C27-A0EE-C7250741033B}" type="datetime1">
              <a:rPr lang="lt-LT"/>
              <a:pPr>
                <a:defRPr/>
              </a:pPr>
              <a:t>2013.01.22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D84CDB-22DB-4420-BBAE-449329CE1729}" type="slidenum">
              <a:rPr lang="lt-LT"/>
              <a:pPr>
                <a:defRPr/>
              </a:pPr>
              <a:t>‹#›</a:t>
            </a:fld>
            <a:endParaRPr lang="lt-L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Spustelėkite, jei norite keisite ruoš. pav. stilių</a:t>
            </a:r>
            <a:endParaRPr lang="lt-LT"/>
          </a:p>
        </p:txBody>
      </p:sp>
      <p:sp>
        <p:nvSpPr>
          <p:cNvPr id="3" name="Vertical Text Placeholder 2"/>
          <p:cNvSpPr>
            <a:spLocks noGrp="1"/>
          </p:cNvSpPr>
          <p:nvPr>
            <p:ph type="body" orient="vert" idx="1"/>
          </p:nvPr>
        </p:nvSpPr>
        <p:spPr/>
        <p:txBody>
          <a:bodyPr vert="eaVert"/>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e Placeholder 3"/>
          <p:cNvSpPr>
            <a:spLocks noGrp="1"/>
          </p:cNvSpPr>
          <p:nvPr>
            <p:ph type="dt" sz="half" idx="10"/>
          </p:nvPr>
        </p:nvSpPr>
        <p:spPr/>
        <p:txBody>
          <a:bodyPr/>
          <a:lstStyle>
            <a:lvl1pPr>
              <a:defRPr/>
            </a:lvl1pPr>
          </a:lstStyle>
          <a:p>
            <a:pPr>
              <a:defRPr/>
            </a:pPr>
            <a:fld id="{FB66254D-7958-4DB6-988A-5BD7DAB30F99}" type="datetime1">
              <a:rPr lang="lt-LT"/>
              <a:pPr>
                <a:defRPr/>
              </a:pPr>
              <a:t>2013.01.22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4E538A-36F1-49F2-93A9-5FDFBAFCA4EB}" type="slidenum">
              <a:rPr lang="lt-LT"/>
              <a:pPr>
                <a:defRPr/>
              </a:pPr>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lt-LT" smtClean="0"/>
              <a:t>Spustelėkite, jei norite keisite ruoš. pav. stilių</a:t>
            </a:r>
            <a:endParaRPr lang="lt-L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e Placeholder 3"/>
          <p:cNvSpPr>
            <a:spLocks noGrp="1"/>
          </p:cNvSpPr>
          <p:nvPr>
            <p:ph type="dt" sz="half" idx="10"/>
          </p:nvPr>
        </p:nvSpPr>
        <p:spPr/>
        <p:txBody>
          <a:bodyPr/>
          <a:lstStyle>
            <a:lvl1pPr>
              <a:defRPr/>
            </a:lvl1pPr>
          </a:lstStyle>
          <a:p>
            <a:pPr>
              <a:defRPr/>
            </a:pPr>
            <a:fld id="{E0B318C8-DA7F-49BF-8CC1-800E8956AB40}" type="datetime1">
              <a:rPr lang="lt-LT"/>
              <a:pPr>
                <a:defRPr/>
              </a:pPr>
              <a:t>2013.01.22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042B57-450A-4A57-8C34-4BA049D26290}" type="slidenum">
              <a:rPr lang="lt-LT"/>
              <a:pPr>
                <a:defRPr/>
              </a:pPr>
              <a:t>‹#›</a:t>
            </a:fld>
            <a:endParaRPr lang="lt-L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lt-LT" smtClean="0"/>
              <a:t>Click to edit Master title style</a:t>
            </a:r>
            <a:endParaRPr lang="lt-L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Click to edit Master subtitle style</a:t>
            </a:r>
            <a:endParaRPr lang="lt-LT"/>
          </a:p>
        </p:txBody>
      </p:sp>
      <p:sp>
        <p:nvSpPr>
          <p:cNvPr id="4" name="Date Placeholder 3"/>
          <p:cNvSpPr>
            <a:spLocks noGrp="1"/>
          </p:cNvSpPr>
          <p:nvPr>
            <p:ph type="dt" sz="half" idx="10"/>
          </p:nvPr>
        </p:nvSpPr>
        <p:spPr/>
        <p:txBody>
          <a:bodyPr/>
          <a:lstStyle>
            <a:lvl1pPr>
              <a:defRPr/>
            </a:lvl1pPr>
          </a:lstStyle>
          <a:p>
            <a:pPr>
              <a:defRPr/>
            </a:pPr>
            <a:fld id="{31CAEFF9-1380-4EA4-A8D5-4D474E5FF812}" type="datetime1">
              <a:rPr lang="lt-LT"/>
              <a:pPr>
                <a:defRPr/>
              </a:pPr>
              <a:t>2013.01.22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9F0548-409D-45FC-AC63-F5C01C1FA711}" type="slidenum">
              <a:rPr lang="lt-LT"/>
              <a:pPr>
                <a:defRPr/>
              </a:pPr>
              <a:t>‹#›</a:t>
            </a:fld>
            <a:endParaRPr lang="lt-LT"/>
          </a:p>
        </p:txBody>
      </p:sp>
    </p:spTree>
    <p:extLst>
      <p:ext uri="{BB962C8B-B14F-4D97-AF65-F5344CB8AC3E}">
        <p14:creationId xmlns:p14="http://schemas.microsoft.com/office/powerpoint/2010/main" val="2075567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Click to edit Master title style</a:t>
            </a:r>
            <a:endParaRPr lang="lt-LT"/>
          </a:p>
        </p:txBody>
      </p:sp>
      <p:sp>
        <p:nvSpPr>
          <p:cNvPr id="3" name="Content Placeholder 2"/>
          <p:cNvSpPr>
            <a:spLocks noGrp="1"/>
          </p:cNvSpPr>
          <p:nvPr>
            <p:ph idx="1"/>
          </p:nvPr>
        </p:nvSpPr>
        <p:spPr/>
        <p:txBody>
          <a:bodyPr/>
          <a:lstStyle/>
          <a:p>
            <a:pPr lvl="0"/>
            <a:r>
              <a:rPr lang="lt-LT" smtClean="0"/>
              <a:t>Click to edit Master text styles</a:t>
            </a:r>
          </a:p>
          <a:p>
            <a:pPr lvl="1"/>
            <a:r>
              <a:rPr lang="lt-LT" smtClean="0"/>
              <a:t>Second level</a:t>
            </a:r>
          </a:p>
          <a:p>
            <a:pPr lvl="2"/>
            <a:r>
              <a:rPr lang="lt-LT" smtClean="0"/>
              <a:t>Third level</a:t>
            </a:r>
          </a:p>
          <a:p>
            <a:pPr lvl="3"/>
            <a:r>
              <a:rPr lang="lt-LT" smtClean="0"/>
              <a:t>Fourth level</a:t>
            </a:r>
          </a:p>
          <a:p>
            <a:pPr lvl="4"/>
            <a:r>
              <a:rPr lang="lt-LT"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fld id="{740F7CAB-82C3-4AC6-B077-3B634CC73BD1}" type="datetime1">
              <a:rPr lang="lt-LT"/>
              <a:pPr>
                <a:defRPr/>
              </a:pPr>
              <a:t>2013.01.22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41DD87-6B35-42D8-A185-5ABEED529BB5}" type="slidenum">
              <a:rPr lang="lt-LT"/>
              <a:pPr>
                <a:defRPr/>
              </a:pPr>
              <a:t>‹#›</a:t>
            </a:fld>
            <a:endParaRPr lang="lt-LT"/>
          </a:p>
        </p:txBody>
      </p:sp>
    </p:spTree>
    <p:extLst>
      <p:ext uri="{BB962C8B-B14F-4D97-AF65-F5344CB8AC3E}">
        <p14:creationId xmlns:p14="http://schemas.microsoft.com/office/powerpoint/2010/main" val="104770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lt-LT"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841425C-E79F-488B-9309-0C8421B89088}" type="datetime1">
              <a:rPr lang="lt-LT"/>
              <a:pPr>
                <a:defRPr/>
              </a:pPr>
              <a:t>2013.01.22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97524D-C77D-4754-B322-2B40F19399E8}" type="slidenum">
              <a:rPr lang="lt-LT"/>
              <a:pPr>
                <a:defRPr/>
              </a:pPr>
              <a:t>‹#›</a:t>
            </a:fld>
            <a:endParaRPr lang="lt-LT"/>
          </a:p>
        </p:txBody>
      </p:sp>
    </p:spTree>
    <p:extLst>
      <p:ext uri="{BB962C8B-B14F-4D97-AF65-F5344CB8AC3E}">
        <p14:creationId xmlns:p14="http://schemas.microsoft.com/office/powerpoint/2010/main" val="210637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Click to edit Master title style</a:t>
            </a:r>
            <a:endParaRPr lang="lt-L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Click to edit Master text styles</a:t>
            </a:r>
          </a:p>
          <a:p>
            <a:pPr lvl="1"/>
            <a:r>
              <a:rPr lang="lt-LT" smtClean="0"/>
              <a:t>Second level</a:t>
            </a:r>
          </a:p>
          <a:p>
            <a:pPr lvl="2"/>
            <a:r>
              <a:rPr lang="lt-LT" smtClean="0"/>
              <a:t>Third level</a:t>
            </a:r>
          </a:p>
          <a:p>
            <a:pPr lvl="3"/>
            <a:r>
              <a:rPr lang="lt-LT" smtClean="0"/>
              <a:t>Fourth level</a:t>
            </a:r>
          </a:p>
          <a:p>
            <a:pPr lvl="4"/>
            <a:r>
              <a:rPr lang="lt-LT" smtClean="0"/>
              <a:t>Fifth level</a:t>
            </a:r>
            <a:endParaRPr lang="lt-L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Click to edit Master text styles</a:t>
            </a:r>
          </a:p>
          <a:p>
            <a:pPr lvl="1"/>
            <a:r>
              <a:rPr lang="lt-LT" smtClean="0"/>
              <a:t>Second level</a:t>
            </a:r>
          </a:p>
          <a:p>
            <a:pPr lvl="2"/>
            <a:r>
              <a:rPr lang="lt-LT" smtClean="0"/>
              <a:t>Third level</a:t>
            </a:r>
          </a:p>
          <a:p>
            <a:pPr lvl="3"/>
            <a:r>
              <a:rPr lang="lt-LT" smtClean="0"/>
              <a:t>Fourth level</a:t>
            </a:r>
          </a:p>
          <a:p>
            <a:pPr lvl="4"/>
            <a:r>
              <a:rPr lang="lt-LT" smtClean="0"/>
              <a:t>Fifth level</a:t>
            </a:r>
            <a:endParaRPr lang="lt-LT"/>
          </a:p>
        </p:txBody>
      </p:sp>
      <p:sp>
        <p:nvSpPr>
          <p:cNvPr id="5" name="Date Placeholder 3"/>
          <p:cNvSpPr>
            <a:spLocks noGrp="1"/>
          </p:cNvSpPr>
          <p:nvPr>
            <p:ph type="dt" sz="half" idx="10"/>
          </p:nvPr>
        </p:nvSpPr>
        <p:spPr/>
        <p:txBody>
          <a:bodyPr/>
          <a:lstStyle>
            <a:lvl1pPr>
              <a:defRPr/>
            </a:lvl1pPr>
          </a:lstStyle>
          <a:p>
            <a:pPr>
              <a:defRPr/>
            </a:pPr>
            <a:fld id="{A896B8D9-9DE3-41DF-B57A-F6B2ADDD9119}" type="datetime1">
              <a:rPr lang="lt-LT"/>
              <a:pPr>
                <a:defRPr/>
              </a:pPr>
              <a:t>2013.01.22</a:t>
            </a:fld>
            <a:endParaRPr lang="lt-LT"/>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4B9439-9230-4626-B137-1BB40B8B8703}" type="slidenum">
              <a:rPr lang="lt-LT"/>
              <a:pPr>
                <a:defRPr/>
              </a:pPr>
              <a:t>‹#›</a:t>
            </a:fld>
            <a:endParaRPr lang="lt-LT"/>
          </a:p>
        </p:txBody>
      </p:sp>
    </p:spTree>
    <p:extLst>
      <p:ext uri="{BB962C8B-B14F-4D97-AF65-F5344CB8AC3E}">
        <p14:creationId xmlns:p14="http://schemas.microsoft.com/office/powerpoint/2010/main" val="3238508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Click to edit Master text styles</a:t>
            </a:r>
          </a:p>
          <a:p>
            <a:pPr lvl="1"/>
            <a:r>
              <a:rPr lang="lt-LT" smtClean="0"/>
              <a:t>Second level</a:t>
            </a:r>
          </a:p>
          <a:p>
            <a:pPr lvl="2"/>
            <a:r>
              <a:rPr lang="lt-LT" smtClean="0"/>
              <a:t>Third level</a:t>
            </a:r>
          </a:p>
          <a:p>
            <a:pPr lvl="3"/>
            <a:r>
              <a:rPr lang="lt-LT" smtClean="0"/>
              <a:t>Fourth level</a:t>
            </a:r>
          </a:p>
          <a:p>
            <a:pPr lvl="4"/>
            <a:r>
              <a:rPr lang="lt-LT"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Click to edit Master text styles</a:t>
            </a:r>
          </a:p>
          <a:p>
            <a:pPr lvl="1"/>
            <a:r>
              <a:rPr lang="lt-LT" smtClean="0"/>
              <a:t>Second level</a:t>
            </a:r>
          </a:p>
          <a:p>
            <a:pPr lvl="2"/>
            <a:r>
              <a:rPr lang="lt-LT" smtClean="0"/>
              <a:t>Third level</a:t>
            </a:r>
          </a:p>
          <a:p>
            <a:pPr lvl="3"/>
            <a:r>
              <a:rPr lang="lt-LT" smtClean="0"/>
              <a:t>Fourth level</a:t>
            </a:r>
          </a:p>
          <a:p>
            <a:pPr lvl="4"/>
            <a:r>
              <a:rPr lang="lt-LT" smtClean="0"/>
              <a:t>Fifth level</a:t>
            </a:r>
            <a:endParaRPr lang="lt-LT"/>
          </a:p>
        </p:txBody>
      </p:sp>
      <p:sp>
        <p:nvSpPr>
          <p:cNvPr id="7" name="Date Placeholder 3"/>
          <p:cNvSpPr>
            <a:spLocks noGrp="1"/>
          </p:cNvSpPr>
          <p:nvPr>
            <p:ph type="dt" sz="half" idx="10"/>
          </p:nvPr>
        </p:nvSpPr>
        <p:spPr/>
        <p:txBody>
          <a:bodyPr/>
          <a:lstStyle>
            <a:lvl1pPr>
              <a:defRPr/>
            </a:lvl1pPr>
          </a:lstStyle>
          <a:p>
            <a:pPr>
              <a:defRPr/>
            </a:pPr>
            <a:fld id="{D6222610-A9CA-47A1-A79D-C6214481ACB6}" type="datetime1">
              <a:rPr lang="lt-LT"/>
              <a:pPr>
                <a:defRPr/>
              </a:pPr>
              <a:t>2013.01.22</a:t>
            </a:fld>
            <a:endParaRPr lang="lt-LT"/>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0D2CC5E-FFC5-4DA4-B1CE-6A1B35AA88A0}" type="slidenum">
              <a:rPr lang="lt-LT"/>
              <a:pPr>
                <a:defRPr/>
              </a:pPr>
              <a:t>‹#›</a:t>
            </a:fld>
            <a:endParaRPr lang="lt-LT"/>
          </a:p>
        </p:txBody>
      </p:sp>
    </p:spTree>
    <p:extLst>
      <p:ext uri="{BB962C8B-B14F-4D97-AF65-F5344CB8AC3E}">
        <p14:creationId xmlns:p14="http://schemas.microsoft.com/office/powerpoint/2010/main" val="3291135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Click to edit Master title style</a:t>
            </a:r>
            <a:endParaRPr lang="lt-LT"/>
          </a:p>
        </p:txBody>
      </p:sp>
      <p:sp>
        <p:nvSpPr>
          <p:cNvPr id="3" name="Date Placeholder 3"/>
          <p:cNvSpPr>
            <a:spLocks noGrp="1"/>
          </p:cNvSpPr>
          <p:nvPr>
            <p:ph type="dt" sz="half" idx="10"/>
          </p:nvPr>
        </p:nvSpPr>
        <p:spPr/>
        <p:txBody>
          <a:bodyPr/>
          <a:lstStyle>
            <a:lvl1pPr>
              <a:defRPr/>
            </a:lvl1pPr>
          </a:lstStyle>
          <a:p>
            <a:pPr>
              <a:defRPr/>
            </a:pPr>
            <a:fld id="{BBAE3601-0BE7-4732-87EC-BE09188D7A9C}" type="datetime1">
              <a:rPr lang="lt-LT"/>
              <a:pPr>
                <a:defRPr/>
              </a:pPr>
              <a:t>2013.01.22</a:t>
            </a:fld>
            <a:endParaRPr lang="lt-LT"/>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F209028-334F-4E3B-AC39-D1FF03922618}" type="slidenum">
              <a:rPr lang="lt-LT"/>
              <a:pPr>
                <a:defRPr/>
              </a:pPr>
              <a:t>‹#›</a:t>
            </a:fld>
            <a:endParaRPr lang="lt-LT"/>
          </a:p>
        </p:txBody>
      </p:sp>
    </p:spTree>
    <p:extLst>
      <p:ext uri="{BB962C8B-B14F-4D97-AF65-F5344CB8AC3E}">
        <p14:creationId xmlns:p14="http://schemas.microsoft.com/office/powerpoint/2010/main" val="2481942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B522E80-522B-457B-B7FD-75144DBB0C07}" type="datetime1">
              <a:rPr lang="lt-LT"/>
              <a:pPr>
                <a:defRPr/>
              </a:pPr>
              <a:t>2013.01.22</a:t>
            </a:fld>
            <a:endParaRPr lang="lt-LT"/>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DCAB100-8212-4EB3-9090-64BD548A30F2}" type="slidenum">
              <a:rPr lang="lt-LT"/>
              <a:pPr>
                <a:defRPr/>
              </a:pPr>
              <a:t>‹#›</a:t>
            </a:fld>
            <a:endParaRPr lang="lt-LT"/>
          </a:p>
        </p:txBody>
      </p:sp>
    </p:spTree>
    <p:extLst>
      <p:ext uri="{BB962C8B-B14F-4D97-AF65-F5344CB8AC3E}">
        <p14:creationId xmlns:p14="http://schemas.microsoft.com/office/powerpoint/2010/main" val="792574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lt-LT"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Click to edit Master text styles</a:t>
            </a:r>
          </a:p>
          <a:p>
            <a:pPr lvl="1"/>
            <a:r>
              <a:rPr lang="lt-LT" smtClean="0"/>
              <a:t>Second level</a:t>
            </a:r>
          </a:p>
          <a:p>
            <a:pPr lvl="2"/>
            <a:r>
              <a:rPr lang="lt-LT" smtClean="0"/>
              <a:t>Third level</a:t>
            </a:r>
          </a:p>
          <a:p>
            <a:pPr lvl="3"/>
            <a:r>
              <a:rPr lang="lt-LT" smtClean="0"/>
              <a:t>Fourth level</a:t>
            </a:r>
          </a:p>
          <a:p>
            <a:pPr lvl="4"/>
            <a:r>
              <a:rPr lang="lt-LT"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2928DD-1F78-421B-9E6D-AB33E7C358FF}" type="datetime1">
              <a:rPr lang="lt-LT"/>
              <a:pPr>
                <a:defRPr/>
              </a:pPr>
              <a:t>2013.01.22</a:t>
            </a:fld>
            <a:endParaRPr lang="lt-LT"/>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D1502E-998F-46F0-B531-AC74999488FB}" type="slidenum">
              <a:rPr lang="lt-LT"/>
              <a:pPr>
                <a:defRPr/>
              </a:pPr>
              <a:t>‹#›</a:t>
            </a:fld>
            <a:endParaRPr lang="lt-LT"/>
          </a:p>
        </p:txBody>
      </p:sp>
    </p:spTree>
    <p:extLst>
      <p:ext uri="{BB962C8B-B14F-4D97-AF65-F5344CB8AC3E}">
        <p14:creationId xmlns:p14="http://schemas.microsoft.com/office/powerpoint/2010/main" val="881843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Spustelėkite, jei norite keisite ruoš. pav. stilių</a:t>
            </a:r>
            <a:endParaRPr lang="lt-LT"/>
          </a:p>
        </p:txBody>
      </p:sp>
      <p:sp>
        <p:nvSpPr>
          <p:cNvPr id="3" name="Content Placeholder 2"/>
          <p:cNvSpPr>
            <a:spLocks noGrp="1"/>
          </p:cNvSpPr>
          <p:nvPr>
            <p:ph idx="1"/>
          </p:nvPr>
        </p:nvSpPr>
        <p:spPr/>
        <p:txBody>
          <a:body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e Placeholder 3"/>
          <p:cNvSpPr>
            <a:spLocks noGrp="1"/>
          </p:cNvSpPr>
          <p:nvPr>
            <p:ph type="dt" sz="half" idx="10"/>
          </p:nvPr>
        </p:nvSpPr>
        <p:spPr/>
        <p:txBody>
          <a:bodyPr/>
          <a:lstStyle>
            <a:lvl1pPr>
              <a:defRPr/>
            </a:lvl1pPr>
          </a:lstStyle>
          <a:p>
            <a:pPr>
              <a:defRPr/>
            </a:pPr>
            <a:fld id="{C12DB534-A338-4F11-BFE1-8EFD101539DC}" type="datetime1">
              <a:rPr lang="lt-LT"/>
              <a:pPr>
                <a:defRPr/>
              </a:pPr>
              <a:t>2013.01.22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69C6E4-50B4-426C-9737-F9494812827E}" type="slidenum">
              <a:rPr lang="lt-LT"/>
              <a:pPr>
                <a:defRPr/>
              </a:pPr>
              <a:t>‹#›</a:t>
            </a:fld>
            <a:endParaRPr lang="lt-L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lt-LT"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BB9957-7736-4EB0-916A-BDA01059D979}" type="datetime1">
              <a:rPr lang="lt-LT"/>
              <a:pPr>
                <a:defRPr/>
              </a:pPr>
              <a:t>2013.01.22</a:t>
            </a:fld>
            <a:endParaRPr lang="lt-LT"/>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81E546-4008-4412-B7F0-21C0293C6EBB}" type="slidenum">
              <a:rPr lang="lt-LT"/>
              <a:pPr>
                <a:defRPr/>
              </a:pPr>
              <a:t>‹#›</a:t>
            </a:fld>
            <a:endParaRPr lang="lt-LT"/>
          </a:p>
        </p:txBody>
      </p:sp>
    </p:spTree>
    <p:extLst>
      <p:ext uri="{BB962C8B-B14F-4D97-AF65-F5344CB8AC3E}">
        <p14:creationId xmlns:p14="http://schemas.microsoft.com/office/powerpoint/2010/main" val="1510955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lt-LT" smtClean="0"/>
              <a:t>Click to edit Master text styles</a:t>
            </a:r>
          </a:p>
          <a:p>
            <a:pPr lvl="1"/>
            <a:r>
              <a:rPr lang="lt-LT" smtClean="0"/>
              <a:t>Second level</a:t>
            </a:r>
          </a:p>
          <a:p>
            <a:pPr lvl="2"/>
            <a:r>
              <a:rPr lang="lt-LT" smtClean="0"/>
              <a:t>Third level</a:t>
            </a:r>
          </a:p>
          <a:p>
            <a:pPr lvl="3"/>
            <a:r>
              <a:rPr lang="lt-LT" smtClean="0"/>
              <a:t>Fourth level</a:t>
            </a:r>
          </a:p>
          <a:p>
            <a:pPr lvl="4"/>
            <a:r>
              <a:rPr lang="lt-LT"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fld id="{639CFED1-C0AA-4496-8423-C3C2B7B0FC47}" type="datetime1">
              <a:rPr lang="lt-LT"/>
              <a:pPr>
                <a:defRPr/>
              </a:pPr>
              <a:t>2013.01.22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8DD8E3-81D5-4B56-9686-A6AC397AA5ED}" type="slidenum">
              <a:rPr lang="lt-LT"/>
              <a:pPr>
                <a:defRPr/>
              </a:pPr>
              <a:t>‹#›</a:t>
            </a:fld>
            <a:endParaRPr lang="lt-LT"/>
          </a:p>
        </p:txBody>
      </p:sp>
    </p:spTree>
    <p:extLst>
      <p:ext uri="{BB962C8B-B14F-4D97-AF65-F5344CB8AC3E}">
        <p14:creationId xmlns:p14="http://schemas.microsoft.com/office/powerpoint/2010/main" val="242300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lt-LT" smtClean="0"/>
              <a:t>Click to edit Master title style</a:t>
            </a:r>
            <a:endParaRPr lang="lt-L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lt-LT" smtClean="0"/>
              <a:t>Click to edit Master text styles</a:t>
            </a:r>
          </a:p>
          <a:p>
            <a:pPr lvl="1"/>
            <a:r>
              <a:rPr lang="lt-LT" smtClean="0"/>
              <a:t>Second level</a:t>
            </a:r>
          </a:p>
          <a:p>
            <a:pPr lvl="2"/>
            <a:r>
              <a:rPr lang="lt-LT" smtClean="0"/>
              <a:t>Third level</a:t>
            </a:r>
          </a:p>
          <a:p>
            <a:pPr lvl="3"/>
            <a:r>
              <a:rPr lang="lt-LT" smtClean="0"/>
              <a:t>Fourth level</a:t>
            </a:r>
          </a:p>
          <a:p>
            <a:pPr lvl="4"/>
            <a:r>
              <a:rPr lang="lt-LT" smtClean="0"/>
              <a:t>Fifth level</a:t>
            </a:r>
            <a:endParaRPr lang="lt-LT"/>
          </a:p>
        </p:txBody>
      </p:sp>
      <p:sp>
        <p:nvSpPr>
          <p:cNvPr id="4" name="Date Placeholder 3"/>
          <p:cNvSpPr>
            <a:spLocks noGrp="1"/>
          </p:cNvSpPr>
          <p:nvPr>
            <p:ph type="dt" sz="half" idx="10"/>
          </p:nvPr>
        </p:nvSpPr>
        <p:spPr/>
        <p:txBody>
          <a:bodyPr/>
          <a:lstStyle>
            <a:lvl1pPr>
              <a:defRPr/>
            </a:lvl1pPr>
          </a:lstStyle>
          <a:p>
            <a:pPr>
              <a:defRPr/>
            </a:pPr>
            <a:fld id="{9FA5D116-BE05-4439-BB95-32071A3FAA43}" type="datetime1">
              <a:rPr lang="lt-LT"/>
              <a:pPr>
                <a:defRPr/>
              </a:pPr>
              <a:t>2013.01.22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C97F4A-A955-4C52-A25D-5DCCEF0D5A72}" type="slidenum">
              <a:rPr lang="lt-LT"/>
              <a:pPr>
                <a:defRPr/>
              </a:pPr>
              <a:t>‹#›</a:t>
            </a:fld>
            <a:endParaRPr lang="lt-LT"/>
          </a:p>
        </p:txBody>
      </p:sp>
    </p:spTree>
    <p:extLst>
      <p:ext uri="{BB962C8B-B14F-4D97-AF65-F5344CB8AC3E}">
        <p14:creationId xmlns:p14="http://schemas.microsoft.com/office/powerpoint/2010/main" val="34405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lt-LT" smtClean="0"/>
              <a:t>Spustelėkite, jei norite keisite ruoš. pav. stilių</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Spustelėkite ruošinio teksto stiliams keisti</a:t>
            </a:r>
          </a:p>
        </p:txBody>
      </p:sp>
      <p:sp>
        <p:nvSpPr>
          <p:cNvPr id="4" name="Date Placeholder 3"/>
          <p:cNvSpPr>
            <a:spLocks noGrp="1"/>
          </p:cNvSpPr>
          <p:nvPr>
            <p:ph type="dt" sz="half" idx="10"/>
          </p:nvPr>
        </p:nvSpPr>
        <p:spPr/>
        <p:txBody>
          <a:bodyPr/>
          <a:lstStyle>
            <a:lvl1pPr>
              <a:defRPr/>
            </a:lvl1pPr>
          </a:lstStyle>
          <a:p>
            <a:pPr>
              <a:defRPr/>
            </a:pPr>
            <a:fld id="{3DAF6925-5498-4DEC-AA77-46978C5CC9D0}" type="datetime1">
              <a:rPr lang="lt-LT"/>
              <a:pPr>
                <a:defRPr/>
              </a:pPr>
              <a:t>2013.01.22</a:t>
            </a:fld>
            <a:endParaRPr lang="lt-LT"/>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966359-D763-4998-A8BF-ABD6B6CFF4CB}" type="slidenum">
              <a:rPr lang="lt-LT"/>
              <a:pPr>
                <a:defRPr/>
              </a:pPr>
              <a:t>‹#›</a:t>
            </a:fld>
            <a:endParaRPr lang="lt-L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Spustelėkite, jei norite keisite ruoš. pav. stilių</a:t>
            </a:r>
            <a:endParaRPr lang="lt-L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e Placeholder 3"/>
          <p:cNvSpPr>
            <a:spLocks noGrp="1"/>
          </p:cNvSpPr>
          <p:nvPr>
            <p:ph type="dt" sz="half" idx="10"/>
          </p:nvPr>
        </p:nvSpPr>
        <p:spPr/>
        <p:txBody>
          <a:bodyPr/>
          <a:lstStyle>
            <a:lvl1pPr>
              <a:defRPr/>
            </a:lvl1pPr>
          </a:lstStyle>
          <a:p>
            <a:pPr>
              <a:defRPr/>
            </a:pPr>
            <a:fld id="{0EA4E8C4-0657-4032-B66F-E3B68C881FC1}" type="datetime1">
              <a:rPr lang="lt-LT"/>
              <a:pPr>
                <a:defRPr/>
              </a:pPr>
              <a:t>2013.01.22</a:t>
            </a:fld>
            <a:endParaRPr lang="lt-LT"/>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FF3829-6683-4E37-B74F-3BD8989970CF}" type="slidenum">
              <a:rPr lang="lt-LT"/>
              <a:pPr>
                <a:defRPr/>
              </a:pPr>
              <a:t>‹#›</a:t>
            </a:fld>
            <a:endParaRPr lang="lt-L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smtClean="0"/>
              <a:t>Spustelėkite, jei norite keisite ruoš. pav. stilių</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Spustelėkite ruošinio teksto stiliams keisti</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Spustelėkite ruošinio teksto stiliams keisti</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e Placeholder 3"/>
          <p:cNvSpPr>
            <a:spLocks noGrp="1"/>
          </p:cNvSpPr>
          <p:nvPr>
            <p:ph type="dt" sz="half" idx="10"/>
          </p:nvPr>
        </p:nvSpPr>
        <p:spPr/>
        <p:txBody>
          <a:bodyPr/>
          <a:lstStyle>
            <a:lvl1pPr>
              <a:defRPr/>
            </a:lvl1pPr>
          </a:lstStyle>
          <a:p>
            <a:pPr>
              <a:defRPr/>
            </a:pPr>
            <a:fld id="{67627541-2F85-4172-B8D6-0A4A3809BB0C}" type="datetime1">
              <a:rPr lang="lt-LT"/>
              <a:pPr>
                <a:defRPr/>
              </a:pPr>
              <a:t>2013.01.22</a:t>
            </a:fld>
            <a:endParaRPr lang="lt-LT"/>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0D86BDF-2FD1-4C50-8296-621CB550F5A3}" type="slidenum">
              <a:rPr lang="lt-LT"/>
              <a:pPr>
                <a:defRPr/>
              </a:pPr>
              <a:t>‹#›</a:t>
            </a:fld>
            <a:endParaRPr lang="lt-L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Spustelėkite, jei norite keisite ruoš. pav. stilių</a:t>
            </a:r>
            <a:endParaRPr lang="lt-LT"/>
          </a:p>
        </p:txBody>
      </p:sp>
      <p:sp>
        <p:nvSpPr>
          <p:cNvPr id="3" name="Date Placeholder 3"/>
          <p:cNvSpPr>
            <a:spLocks noGrp="1"/>
          </p:cNvSpPr>
          <p:nvPr>
            <p:ph type="dt" sz="half" idx="10"/>
          </p:nvPr>
        </p:nvSpPr>
        <p:spPr/>
        <p:txBody>
          <a:bodyPr/>
          <a:lstStyle>
            <a:lvl1pPr>
              <a:defRPr/>
            </a:lvl1pPr>
          </a:lstStyle>
          <a:p>
            <a:pPr>
              <a:defRPr/>
            </a:pPr>
            <a:fld id="{17EAF1F1-BC2B-474A-A0A5-C535D56D07C6}" type="datetime1">
              <a:rPr lang="lt-LT"/>
              <a:pPr>
                <a:defRPr/>
              </a:pPr>
              <a:t>2013.01.22</a:t>
            </a:fld>
            <a:endParaRPr lang="lt-LT"/>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C8F591-9DC7-42C2-BC0E-186D3529D27C}" type="slidenum">
              <a:rPr lang="lt-LT"/>
              <a:pPr>
                <a:defRPr/>
              </a:pPr>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32469F1-7948-4708-9D6E-2B783865084A}" type="datetime1">
              <a:rPr lang="lt-LT"/>
              <a:pPr>
                <a:defRPr/>
              </a:pPr>
              <a:t>2013.01.22</a:t>
            </a:fld>
            <a:endParaRPr lang="lt-LT"/>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61E1456-AC50-49D6-89F0-48A3A83B2047}" type="slidenum">
              <a:rPr lang="lt-LT"/>
              <a:pPr>
                <a:defRPr/>
              </a:pPr>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lt-LT" smtClean="0"/>
              <a:t>Spustelėkite, jei norite keisite ruoš. pav. stilių</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Spustelėkite ruošinio teksto stiliams keisti</a:t>
            </a:r>
          </a:p>
        </p:txBody>
      </p:sp>
      <p:sp>
        <p:nvSpPr>
          <p:cNvPr id="5" name="Date Placeholder 3"/>
          <p:cNvSpPr>
            <a:spLocks noGrp="1"/>
          </p:cNvSpPr>
          <p:nvPr>
            <p:ph type="dt" sz="half" idx="10"/>
          </p:nvPr>
        </p:nvSpPr>
        <p:spPr/>
        <p:txBody>
          <a:bodyPr/>
          <a:lstStyle>
            <a:lvl1pPr>
              <a:defRPr/>
            </a:lvl1pPr>
          </a:lstStyle>
          <a:p>
            <a:pPr>
              <a:defRPr/>
            </a:pPr>
            <a:fld id="{1614BF0E-573B-47BD-B091-6127A84719BE}" type="datetime1">
              <a:rPr lang="lt-LT"/>
              <a:pPr>
                <a:defRPr/>
              </a:pPr>
              <a:t>2013.01.22</a:t>
            </a:fld>
            <a:endParaRPr lang="lt-LT"/>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5FA6A8-D7B8-4E56-9552-4B02FA383790}" type="slidenum">
              <a:rPr lang="lt-LT"/>
              <a:pPr>
                <a:defRPr/>
              </a:pPr>
              <a:t>‹#›</a:t>
            </a:fld>
            <a:endParaRPr lang="lt-L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lt-LT" smtClean="0"/>
              <a:t>Spustelėkite, jei norite keisite ruoš. pav. stilių</a:t>
            </a:r>
            <a:endParaRPr lang="lt-L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lt-LT" noProof="0" smtClean="0"/>
              <a:t>Spustelėkite piktogramą, jei norite įtraukti paveikslėlį</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Spustelėkite ruošinio teksto stiliams keisti</a:t>
            </a:r>
          </a:p>
        </p:txBody>
      </p:sp>
      <p:sp>
        <p:nvSpPr>
          <p:cNvPr id="5" name="Date Placeholder 3"/>
          <p:cNvSpPr>
            <a:spLocks noGrp="1"/>
          </p:cNvSpPr>
          <p:nvPr>
            <p:ph type="dt" sz="half" idx="10"/>
          </p:nvPr>
        </p:nvSpPr>
        <p:spPr/>
        <p:txBody>
          <a:bodyPr/>
          <a:lstStyle>
            <a:lvl1pPr>
              <a:defRPr/>
            </a:lvl1pPr>
          </a:lstStyle>
          <a:p>
            <a:pPr>
              <a:defRPr/>
            </a:pPr>
            <a:fld id="{6F0CB07D-6D31-4EB6-8B7E-B04E1A3C98B3}" type="datetime1">
              <a:rPr lang="lt-LT"/>
              <a:pPr>
                <a:defRPr/>
              </a:pPr>
              <a:t>2013.01.22</a:t>
            </a:fld>
            <a:endParaRPr lang="lt-LT"/>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8246C2-77CE-42A7-B7A9-70F349E1CF4A}" type="slidenum">
              <a:rPr lang="lt-LT"/>
              <a:pPr>
                <a:defRPr/>
              </a:pPr>
              <a:t>‹#›</a:t>
            </a:fld>
            <a:endParaRPr lang="lt-L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lt-LT" smtClean="0"/>
              <a:t>Spustelėkite, jei norite keisite ruoš. pav. stilių</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6106AE62-CF95-413C-84CB-2EE5E4B36297}" type="datetime1">
              <a:rPr lang="lt-LT"/>
              <a:pPr>
                <a:defRPr/>
              </a:pPr>
              <a:t>2013.01.22</a:t>
            </a:fld>
            <a:endParaRPr lang="lt-LT"/>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656163BA-36DA-4F86-BD64-E9BFCF7AC5EB}" type="slidenum">
              <a:rPr lang="lt-LT"/>
              <a:pPr>
                <a:defRPr/>
              </a:pPr>
              <a:t>‹#›</a:t>
            </a:fld>
            <a:endParaRPr lang="lt-L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12"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12"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lt-L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smtClean="0"/>
              <a:t>Click to edit Master text styles</a:t>
            </a:r>
          </a:p>
          <a:p>
            <a:pPr lvl="1"/>
            <a:r>
              <a:rPr lang="lt-LT" smtClean="0"/>
              <a:t>Second level</a:t>
            </a:r>
          </a:p>
          <a:p>
            <a:pPr lvl="2"/>
            <a:r>
              <a:rPr lang="lt-LT" smtClean="0"/>
              <a:t>Third level</a:t>
            </a:r>
          </a:p>
          <a:p>
            <a:pPr lvl="3"/>
            <a:r>
              <a:rPr lang="lt-LT" smtClean="0"/>
              <a:t>Fourth level</a:t>
            </a:r>
          </a:p>
          <a:p>
            <a:pPr lvl="4"/>
            <a:r>
              <a:rPr lang="lt-LT"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a:defRPr/>
            </a:pPr>
            <a:fld id="{CCABB851-148C-43ED-9B45-F9AA699512DD}" type="datetime1">
              <a:rPr lang="lt-LT"/>
              <a:pPr>
                <a:defRPr/>
              </a:pPr>
              <a:t>2013.01.22</a:t>
            </a:fld>
            <a:endParaRPr lang="lt-LT"/>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defRPr>
            </a:lvl1pPr>
          </a:lstStyle>
          <a:p>
            <a:pPr>
              <a:defRPr/>
            </a:pPr>
            <a:fld id="{DD9BC75D-5699-418B-8E8A-0A6ABE334425}" type="slidenum">
              <a:rPr lang="lt-LT"/>
              <a:pPr>
                <a:defRPr/>
              </a:pPr>
              <a:t>‹#›</a:t>
            </a:fld>
            <a:endParaRPr lang="lt-LT"/>
          </a:p>
        </p:txBody>
      </p:sp>
    </p:spTree>
    <p:extLst>
      <p:ext uri="{BB962C8B-B14F-4D97-AF65-F5344CB8AC3E}">
        <p14:creationId xmlns:p14="http://schemas.microsoft.com/office/powerpoint/2010/main" val="2468981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Calibri" pitchFamily="-112" charset="0"/>
          <a:ea typeface="MS PGothic" pitchFamily="34"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MS PGothic" pitchFamily="34"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MS PGothic" pitchFamily="34"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MS PGothic" pitchFamily="34"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112"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lt-L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jpeg"/><Relationship Id="rId7"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050" name="Slide Number Placeholder 6"/>
          <p:cNvSpPr>
            <a:spLocks noGrp="1"/>
          </p:cNvSpPr>
          <p:nvPr>
            <p:ph type="sldNum" sz="quarter" idx="12"/>
          </p:nvPr>
        </p:nvSpPr>
        <p:spPr bwMode="auto">
          <a:noFill/>
          <a:ln>
            <a:miter lim="800000"/>
            <a:headEnd/>
            <a:tailEnd/>
          </a:ln>
        </p:spPr>
        <p:txBody>
          <a:bodyPr/>
          <a:lstStyle/>
          <a:p>
            <a:fld id="{4D56FE00-979A-4358-BEE8-7B64E8C75DF8}" type="slidenum">
              <a:rPr lang="lt-LT" smtClean="0"/>
              <a:pPr/>
              <a:t>1</a:t>
            </a:fld>
            <a:endParaRPr lang="lt-LT" smtClean="0"/>
          </a:p>
        </p:txBody>
      </p:sp>
      <p:pic>
        <p:nvPicPr>
          <p:cNvPr id="2051" name="Picture 5" descr="NEW whiteout paint roller"/>
          <p:cNvPicPr>
            <a:picLocks noChangeAspect="1" noChangeArrowheads="1"/>
          </p:cNvPicPr>
          <p:nvPr/>
        </p:nvPicPr>
        <p:blipFill>
          <a:blip r:embed="rId2"/>
          <a:srcRect l="6885" t="40857"/>
          <a:stretch>
            <a:fillRect/>
          </a:stretch>
        </p:blipFill>
        <p:spPr bwMode="auto">
          <a:xfrm>
            <a:off x="-790575" y="-96838"/>
            <a:ext cx="10799763" cy="7053263"/>
          </a:xfrm>
          <a:prstGeom prst="rect">
            <a:avLst/>
          </a:prstGeom>
          <a:noFill/>
          <a:ln w="9525">
            <a:noFill/>
            <a:miter lim="800000"/>
            <a:headEnd/>
            <a:tailEnd/>
          </a:ln>
        </p:spPr>
      </p:pic>
      <p:sp>
        <p:nvSpPr>
          <p:cNvPr id="8196" name="Content Placeholder 2"/>
          <p:cNvSpPr>
            <a:spLocks noGrp="1"/>
          </p:cNvSpPr>
          <p:nvPr>
            <p:ph idx="1"/>
          </p:nvPr>
        </p:nvSpPr>
        <p:spPr>
          <a:xfrm>
            <a:off x="317500" y="1600200"/>
            <a:ext cx="6637338" cy="2425700"/>
          </a:xfrm>
        </p:spPr>
        <p:txBody>
          <a:bodyPr/>
          <a:lstStyle/>
          <a:p>
            <a:pPr marL="0" indent="0" algn="just" eaLnBrk="1" hangingPunct="1">
              <a:lnSpc>
                <a:spcPct val="90000"/>
              </a:lnSpc>
              <a:buFont typeface="Arial" charset="0"/>
              <a:buNone/>
              <a:defRPr/>
            </a:pPr>
            <a:endParaRPr lang="lt-LT" sz="2400" dirty="0" smtClean="0">
              <a:ea typeface="ＭＳ Ｐゴシック" charset="-128"/>
            </a:endParaRPr>
          </a:p>
          <a:p>
            <a:pPr marL="0" indent="0" algn="just" eaLnBrk="1" hangingPunct="1">
              <a:lnSpc>
                <a:spcPct val="90000"/>
              </a:lnSpc>
              <a:buFont typeface="Arial" charset="0"/>
              <a:buNone/>
              <a:defRPr/>
            </a:pPr>
            <a:endParaRPr lang="lt-LT" sz="2400" dirty="0" smtClean="0">
              <a:ea typeface="ＭＳ Ｐゴシック" charset="-128"/>
            </a:endParaRPr>
          </a:p>
          <a:p>
            <a:pPr eaLnBrk="1" hangingPunct="1">
              <a:defRPr/>
            </a:pPr>
            <a:endParaRPr lang="lt-LT" dirty="0" smtClean="0">
              <a:ea typeface="ＭＳ Ｐゴシック" charset="-128"/>
            </a:endParaRPr>
          </a:p>
        </p:txBody>
      </p:sp>
      <p:sp>
        <p:nvSpPr>
          <p:cNvPr id="2053" name="Title 1"/>
          <p:cNvSpPr>
            <a:spLocks noGrp="1"/>
          </p:cNvSpPr>
          <p:nvPr>
            <p:ph type="title"/>
          </p:nvPr>
        </p:nvSpPr>
        <p:spPr>
          <a:xfrm>
            <a:off x="-498764" y="2695575"/>
            <a:ext cx="8550233" cy="920750"/>
          </a:xfrm>
        </p:spPr>
        <p:txBody>
          <a:bodyPr/>
          <a:lstStyle/>
          <a:p>
            <a:pPr eaLnBrk="1" hangingPunct="1"/>
            <a:r>
              <a:rPr lang="lt-LT" sz="5400" b="1" dirty="0" smtClean="0">
                <a:solidFill>
                  <a:srgbClr val="007CBF"/>
                </a:solidFill>
                <a:ea typeface="ＭＳ Ｐゴシック" charset="-128"/>
              </a:rPr>
              <a:t>“Kūrybinės partnerystės”</a:t>
            </a:r>
            <a:br>
              <a:rPr lang="lt-LT" sz="5400" b="1" dirty="0" smtClean="0">
                <a:solidFill>
                  <a:srgbClr val="007CBF"/>
                </a:solidFill>
                <a:ea typeface="ＭＳ Ｐゴシック" charset="-128"/>
              </a:rPr>
            </a:br>
            <a:r>
              <a:rPr lang="lt-LT" sz="2400" b="1" dirty="0" smtClean="0">
                <a:solidFill>
                  <a:srgbClr val="007CBF"/>
                </a:solidFill>
                <a:ea typeface="ＭＳ Ｐゴシック" charset="-128"/>
              </a:rPr>
              <a:t/>
            </a:r>
            <a:br>
              <a:rPr lang="lt-LT" sz="2400" b="1" dirty="0" smtClean="0">
                <a:solidFill>
                  <a:srgbClr val="007CBF"/>
                </a:solidFill>
                <a:ea typeface="ＭＳ Ｐゴシック" charset="-128"/>
              </a:rPr>
            </a:br>
            <a:r>
              <a:rPr lang="lt-LT" sz="2400" b="1" dirty="0" smtClean="0">
                <a:solidFill>
                  <a:srgbClr val="007CBF"/>
                </a:solidFill>
                <a:ea typeface="ＭＳ Ｐゴシック" charset="-128"/>
              </a:rPr>
              <a:t/>
            </a:r>
            <a:br>
              <a:rPr lang="lt-LT" sz="2400" b="1" dirty="0" smtClean="0">
                <a:solidFill>
                  <a:srgbClr val="007CBF"/>
                </a:solidFill>
                <a:ea typeface="ＭＳ Ｐゴシック" charset="-128"/>
              </a:rPr>
            </a:br>
            <a:r>
              <a:rPr lang="lt-LT" sz="2400" b="1" dirty="0" smtClean="0">
                <a:solidFill>
                  <a:srgbClr val="007CBF"/>
                </a:solidFill>
                <a:ea typeface="ＭＳ Ｐゴシック" charset="-128"/>
              </a:rPr>
              <a:t>Lazdijų regionas</a:t>
            </a:r>
          </a:p>
        </p:txBody>
      </p:sp>
      <p:pic>
        <p:nvPicPr>
          <p:cNvPr id="2054" name="Picture 9" descr="C:\Documents and Settings\m.kasperaviciute\Desktop\CP\logo siuntimui\cp-id-lit-paths-01.jpg"/>
          <p:cNvPicPr>
            <a:picLocks noChangeAspect="1" noChangeArrowheads="1"/>
          </p:cNvPicPr>
          <p:nvPr/>
        </p:nvPicPr>
        <p:blipFill>
          <a:blip r:embed="rId3"/>
          <a:srcRect/>
          <a:stretch>
            <a:fillRect/>
          </a:stretch>
        </p:blipFill>
        <p:spPr bwMode="auto">
          <a:xfrm>
            <a:off x="7299325" y="-7938"/>
            <a:ext cx="1647825" cy="927101"/>
          </a:xfrm>
          <a:prstGeom prst="rect">
            <a:avLst/>
          </a:prstGeom>
          <a:noFill/>
          <a:ln w="9525">
            <a:noFill/>
            <a:miter lim="800000"/>
            <a:headEnd/>
            <a:tailEnd/>
          </a:ln>
        </p:spPr>
      </p:pic>
      <p:pic>
        <p:nvPicPr>
          <p:cNvPr id="2055" name="Picture 6" descr="Z:\Rastine\Blankai\Logotipai\1.jpg"/>
          <p:cNvPicPr>
            <a:picLocks noChangeAspect="1" noChangeArrowheads="1"/>
          </p:cNvPicPr>
          <p:nvPr/>
        </p:nvPicPr>
        <p:blipFill>
          <a:blip r:embed="rId4"/>
          <a:srcRect/>
          <a:stretch>
            <a:fillRect/>
          </a:stretch>
        </p:blipFill>
        <p:spPr bwMode="auto">
          <a:xfrm>
            <a:off x="130175" y="223838"/>
            <a:ext cx="1768475" cy="717550"/>
          </a:xfrm>
          <a:prstGeom prst="rect">
            <a:avLst/>
          </a:prstGeom>
          <a:noFill/>
          <a:ln w="9525">
            <a:noFill/>
            <a:miter lim="800000"/>
            <a:headEnd/>
            <a:tailEnd/>
          </a:ln>
        </p:spPr>
      </p:pic>
      <p:pic>
        <p:nvPicPr>
          <p:cNvPr id="2056" name="Picture 7" descr="Z:\Rastine\Blankai\Logotipai\smm_logo_z_su_pav.jpg"/>
          <p:cNvPicPr>
            <a:picLocks noChangeAspect="1" noChangeArrowheads="1"/>
          </p:cNvPicPr>
          <p:nvPr/>
        </p:nvPicPr>
        <p:blipFill>
          <a:blip r:embed="rId5"/>
          <a:srcRect/>
          <a:stretch>
            <a:fillRect/>
          </a:stretch>
        </p:blipFill>
        <p:spPr bwMode="auto">
          <a:xfrm>
            <a:off x="3175000" y="195263"/>
            <a:ext cx="1003300" cy="746125"/>
          </a:xfrm>
          <a:prstGeom prst="rect">
            <a:avLst/>
          </a:prstGeom>
          <a:noFill/>
          <a:ln w="9525">
            <a:noFill/>
            <a:miter lim="800000"/>
            <a:headEnd/>
            <a:tailEnd/>
          </a:ln>
        </p:spPr>
      </p:pic>
      <p:pic>
        <p:nvPicPr>
          <p:cNvPr id="2057" name="Picture 8" descr="Z:\Rastine\Blankai\Logotipai\upc logo.JPG"/>
          <p:cNvPicPr>
            <a:picLocks noChangeAspect="1" noChangeArrowheads="1"/>
          </p:cNvPicPr>
          <p:nvPr/>
        </p:nvPicPr>
        <p:blipFill>
          <a:blip r:embed="rId6"/>
          <a:srcRect/>
          <a:stretch>
            <a:fillRect/>
          </a:stretch>
        </p:blipFill>
        <p:spPr bwMode="auto">
          <a:xfrm>
            <a:off x="5154613" y="168275"/>
            <a:ext cx="1398587" cy="80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agenta_drips"/>
          <p:cNvPicPr>
            <a:picLocks noChangeAspect="1" noChangeArrowheads="1"/>
          </p:cNvPicPr>
          <p:nvPr/>
        </p:nvPicPr>
        <p:blipFill>
          <a:blip r:embed="rId2" cstate="print">
            <a:duotone>
              <a:schemeClr val="accent3">
                <a:shade val="45000"/>
                <a:satMod val="135000"/>
              </a:schemeClr>
              <a:prstClr val="white"/>
            </a:duotone>
          </a:blip>
          <a:srcRect l="7936" t="18628" b="5872"/>
          <a:stretch>
            <a:fillRect/>
          </a:stretch>
        </p:blipFill>
        <p:spPr bwMode="auto">
          <a:xfrm>
            <a:off x="-14834" y="0"/>
            <a:ext cx="7701509" cy="8689032"/>
          </a:xfrm>
          <a:prstGeom prst="rect">
            <a:avLst/>
          </a:prstGeom>
          <a:noFill/>
        </p:spPr>
      </p:pic>
      <p:sp>
        <p:nvSpPr>
          <p:cNvPr id="8" name="Turinio vietos rezervavimo ženklas 7"/>
          <p:cNvSpPr>
            <a:spLocks noGrp="1"/>
          </p:cNvSpPr>
          <p:nvPr>
            <p:ph idx="1"/>
          </p:nvPr>
        </p:nvSpPr>
        <p:spPr/>
        <p:txBody>
          <a:bodyPr/>
          <a:lstStyle/>
          <a:p>
            <a:endParaRPr lang="lt-LT" dirty="0" smtClean="0"/>
          </a:p>
          <a:p>
            <a:endParaRPr lang="lt-LT" dirty="0"/>
          </a:p>
        </p:txBody>
      </p:sp>
      <p:sp>
        <p:nvSpPr>
          <p:cNvPr id="3076" name="Slide Number Placeholder 5"/>
          <p:cNvSpPr>
            <a:spLocks noGrp="1"/>
          </p:cNvSpPr>
          <p:nvPr>
            <p:ph type="sldNum" sz="quarter" idx="12"/>
          </p:nvPr>
        </p:nvSpPr>
        <p:spPr bwMode="auto">
          <a:noFill/>
          <a:ln>
            <a:miter lim="800000"/>
            <a:headEnd/>
            <a:tailEnd/>
          </a:ln>
        </p:spPr>
        <p:txBody>
          <a:bodyPr/>
          <a:lstStyle/>
          <a:p>
            <a:fld id="{B8814793-EFED-499D-A1EE-7AC0533CD9C1}" type="slidenum">
              <a:rPr lang="lt-LT" smtClean="0"/>
              <a:pPr/>
              <a:t>10</a:t>
            </a:fld>
            <a:endParaRPr lang="lt-LT" smtClean="0"/>
          </a:p>
        </p:txBody>
      </p:sp>
      <p:pic>
        <p:nvPicPr>
          <p:cNvPr id="3077" name="Picture 9" descr="C:\Documents and Settings\m.kasperaviciute\Desktop\CP\logo siuntimui\cp-id-lit-paths-01.jpg"/>
          <p:cNvPicPr>
            <a:picLocks noChangeAspect="1" noChangeArrowheads="1"/>
          </p:cNvPicPr>
          <p:nvPr/>
        </p:nvPicPr>
        <p:blipFill>
          <a:blip r:embed="rId3"/>
          <a:srcRect/>
          <a:stretch>
            <a:fillRect/>
          </a:stretch>
        </p:blipFill>
        <p:spPr bwMode="auto">
          <a:xfrm>
            <a:off x="7496175" y="0"/>
            <a:ext cx="1647825" cy="927100"/>
          </a:xfrm>
          <a:prstGeom prst="rect">
            <a:avLst/>
          </a:prstGeom>
          <a:noFill/>
          <a:ln w="9525">
            <a:noFill/>
            <a:miter lim="800000"/>
            <a:headEnd/>
            <a:tailEnd/>
          </a:ln>
        </p:spPr>
      </p:pic>
      <p:pic>
        <p:nvPicPr>
          <p:cNvPr id="9" name="Paveikslėlis 8"/>
          <p:cNvPicPr/>
          <p:nvPr/>
        </p:nvPicPr>
        <p:blipFill>
          <a:blip r:embed="rId4"/>
          <a:srcRect/>
          <a:stretch>
            <a:fillRect/>
          </a:stretch>
        </p:blipFill>
        <p:spPr bwMode="auto">
          <a:xfrm>
            <a:off x="1182547" y="927100"/>
            <a:ext cx="5370653" cy="33682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hiteout simple paper"/>
          <p:cNvPicPr>
            <a:picLocks noChangeAspect="1" noChangeArrowheads="1"/>
          </p:cNvPicPr>
          <p:nvPr/>
        </p:nvPicPr>
        <p:blipFill>
          <a:blip r:embed="rId2">
            <a:duotone>
              <a:prstClr val="black"/>
              <a:schemeClr val="accent1">
                <a:tint val="45000"/>
                <a:satMod val="400000"/>
              </a:schemeClr>
            </a:duotone>
            <a:extLst/>
          </a:blip>
          <a:srcRect/>
          <a:stretch>
            <a:fillRect/>
          </a:stretch>
        </p:blipFill>
        <p:spPr bwMode="auto">
          <a:xfrm>
            <a:off x="-319548" y="-81838"/>
            <a:ext cx="8322919" cy="7549979"/>
          </a:xfrm>
          <a:prstGeom prst="rect">
            <a:avLst/>
          </a:prstGeom>
          <a:noFill/>
          <a:ln>
            <a:noFill/>
          </a:ln>
          <a:extLst/>
        </p:spPr>
      </p:pic>
      <p:sp>
        <p:nvSpPr>
          <p:cNvPr id="6147" name="Title 1"/>
          <p:cNvSpPr>
            <a:spLocks noGrp="1"/>
          </p:cNvSpPr>
          <p:nvPr>
            <p:ph type="title"/>
          </p:nvPr>
        </p:nvSpPr>
        <p:spPr>
          <a:xfrm>
            <a:off x="457200" y="506436"/>
            <a:ext cx="5535637" cy="911201"/>
          </a:xfrm>
        </p:spPr>
        <p:txBody>
          <a:bodyPr/>
          <a:lstStyle/>
          <a:p>
            <a:pPr algn="l"/>
            <a:r>
              <a:rPr lang="lt-LT" sz="1800" b="1" dirty="0" smtClean="0">
                <a:solidFill>
                  <a:prstClr val="black"/>
                </a:solidFill>
              </a:rPr>
              <a:t/>
            </a:r>
            <a:br>
              <a:rPr lang="lt-LT" sz="1800" b="1" dirty="0" smtClean="0">
                <a:solidFill>
                  <a:prstClr val="black"/>
                </a:solidFill>
              </a:rPr>
            </a:br>
            <a:r>
              <a:rPr lang="lt-LT" sz="1800" b="1" dirty="0">
                <a:solidFill>
                  <a:prstClr val="black"/>
                </a:solidFill>
              </a:rPr>
              <a:t/>
            </a:r>
            <a:br>
              <a:rPr lang="lt-LT" sz="1800" b="1" dirty="0">
                <a:solidFill>
                  <a:prstClr val="black"/>
                </a:solidFill>
              </a:rPr>
            </a:br>
            <a:r>
              <a:rPr lang="lt-LT" sz="1800" b="1" dirty="0" smtClean="0">
                <a:solidFill>
                  <a:prstClr val="black"/>
                </a:solidFill>
              </a:rPr>
              <a:t/>
            </a:r>
            <a:br>
              <a:rPr lang="lt-LT" sz="1800" b="1" dirty="0" smtClean="0">
                <a:solidFill>
                  <a:prstClr val="black"/>
                </a:solidFill>
              </a:rPr>
            </a:br>
            <a:endParaRPr lang="lt-LT" b="1" dirty="0" smtClean="0">
              <a:ea typeface="ＭＳ Ｐゴシック" charset="-128"/>
            </a:endParaRPr>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3077287368"/>
              </p:ext>
            </p:extLst>
          </p:nvPr>
        </p:nvGraphicFramePr>
        <p:xfrm>
          <a:off x="140483" y="1122185"/>
          <a:ext cx="7862888" cy="4667784"/>
        </p:xfrm>
        <a:graphic>
          <a:graphicData uri="http://schemas.openxmlformats.org/drawingml/2006/table">
            <a:tbl>
              <a:tblPr firstRow="1" bandRow="1">
                <a:tableStyleId>{5C22544A-7EE6-4342-B048-85BDC9FD1C3A}</a:tableStyleId>
              </a:tblPr>
              <a:tblGrid>
                <a:gridCol w="3931444"/>
                <a:gridCol w="3931444"/>
              </a:tblGrid>
              <a:tr h="2322360">
                <a:tc>
                  <a:txBody>
                    <a:bodyPr/>
                    <a:lstStyle/>
                    <a:p>
                      <a:r>
                        <a:rPr lang="lt-LT" sz="1500" b="1" dirty="0" smtClean="0">
                          <a:effectLst/>
                        </a:rPr>
                        <a:t>Pasirinkti veiklos metodai:</a:t>
                      </a:r>
                      <a:r>
                        <a:rPr lang="lt-LT" sz="1500" dirty="0" smtClean="0">
                          <a:effectLst/>
                        </a:rPr>
                        <a:t>  </a:t>
                      </a:r>
                      <a:endParaRPr lang="lt-LT" sz="1500" dirty="0">
                        <a:effectLst/>
                      </a:endParaRPr>
                    </a:p>
                  </a:txBody>
                  <a:tcPr marL="75433" marR="75433" marT="37716" marB="37716" anchor="ctr"/>
                </a:tc>
                <a:tc>
                  <a:txBody>
                    <a:bodyPr/>
                    <a:lstStyle/>
                    <a:p>
                      <a:pPr algn="l"/>
                      <a:r>
                        <a:rPr lang="lt-LT" sz="2400" dirty="0" smtClean="0">
                          <a:effectLst/>
                        </a:rPr>
                        <a:t>Bendras </a:t>
                      </a:r>
                      <a:r>
                        <a:rPr lang="lt-LT" sz="2400" dirty="0">
                          <a:effectLst/>
                        </a:rPr>
                        <a:t>darbas su vaikais, užduočių formavimas, darbo organizavimas, atsakomybės paskirstymas, darbas ir bendravimas su mokytojais.</a:t>
                      </a:r>
                      <a:br>
                        <a:rPr lang="lt-LT" sz="2400" dirty="0">
                          <a:effectLst/>
                        </a:rPr>
                      </a:br>
                      <a:endParaRPr lang="lt-LT" sz="2400" dirty="0">
                        <a:effectLst/>
                      </a:endParaRPr>
                    </a:p>
                  </a:txBody>
                  <a:tcPr marL="75433" marR="75433" marT="37716" marB="37716" anchor="ctr"/>
                </a:tc>
              </a:tr>
              <a:tr h="1040612">
                <a:tc>
                  <a:txBody>
                    <a:bodyPr/>
                    <a:lstStyle/>
                    <a:p>
                      <a:r>
                        <a:rPr lang="lt-LT" sz="1500" b="1" dirty="0">
                          <a:effectLst/>
                        </a:rPr>
                        <a:t>Mokomieji dalykai, su kuriais susijęs projektas:</a:t>
                      </a:r>
                      <a:r>
                        <a:rPr lang="lt-LT" sz="1500" dirty="0">
                          <a:effectLst/>
                        </a:rPr>
                        <a:t>  </a:t>
                      </a:r>
                    </a:p>
                  </a:txBody>
                  <a:tcPr marL="75433" marR="75433" marT="37716" marB="37716" anchor="ctr"/>
                </a:tc>
                <a:tc>
                  <a:txBody>
                    <a:bodyPr/>
                    <a:lstStyle/>
                    <a:p>
                      <a:pPr algn="l"/>
                      <a:r>
                        <a:rPr lang="lt-LT" sz="2400" dirty="0">
                          <a:effectLst/>
                        </a:rPr>
                        <a:t>Fizika, istorija, teatras, technologijos, lietuvių k., muzika</a:t>
                      </a:r>
                      <a:br>
                        <a:rPr lang="lt-LT" sz="2400" dirty="0">
                          <a:effectLst/>
                        </a:rPr>
                      </a:br>
                      <a:endParaRPr lang="lt-LT" sz="2400" dirty="0">
                        <a:effectLst/>
                      </a:endParaRPr>
                    </a:p>
                  </a:txBody>
                  <a:tcPr marL="75433" marR="75433" marT="37716" marB="37716" anchor="ctr"/>
                </a:tc>
              </a:tr>
              <a:tr h="720175">
                <a:tc>
                  <a:txBody>
                    <a:bodyPr/>
                    <a:lstStyle/>
                    <a:p>
                      <a:r>
                        <a:rPr lang="lt-LT" sz="1500" b="1" dirty="0">
                          <a:effectLst/>
                        </a:rPr>
                        <a:t>Kūrybinė veikla, įtraukta į projektą:</a:t>
                      </a:r>
                      <a:r>
                        <a:rPr lang="lt-LT" sz="1500" dirty="0">
                          <a:effectLst/>
                        </a:rPr>
                        <a:t>  </a:t>
                      </a:r>
                    </a:p>
                  </a:txBody>
                  <a:tcPr marL="75433" marR="75433" marT="37716" marB="37716" anchor="ctr"/>
                </a:tc>
                <a:tc>
                  <a:txBody>
                    <a:bodyPr/>
                    <a:lstStyle/>
                    <a:p>
                      <a:pPr algn="l"/>
                      <a:r>
                        <a:rPr lang="lt-LT" sz="2400" dirty="0">
                          <a:effectLst/>
                        </a:rPr>
                        <a:t>Konstravimas, dailė, loginės užduotys, scenos </a:t>
                      </a:r>
                      <a:r>
                        <a:rPr lang="lt-LT" sz="2400" dirty="0" smtClean="0">
                          <a:effectLst/>
                        </a:rPr>
                        <a:t>menas</a:t>
                      </a:r>
                    </a:p>
                  </a:txBody>
                  <a:tcPr marL="75433" marR="75433" marT="37716" marB="37716" anchor="ctr"/>
                </a:tc>
              </a:tr>
            </a:tbl>
          </a:graphicData>
        </a:graphic>
      </p:graphicFrame>
      <p:sp>
        <p:nvSpPr>
          <p:cNvPr id="6149" name="Slide Number Placeholder 6"/>
          <p:cNvSpPr>
            <a:spLocks noGrp="1"/>
          </p:cNvSpPr>
          <p:nvPr>
            <p:ph type="sldNum" sz="quarter" idx="12"/>
          </p:nvPr>
        </p:nvSpPr>
        <p:spPr bwMode="auto">
          <a:noFill/>
          <a:ln>
            <a:miter lim="800000"/>
            <a:headEnd/>
            <a:tailEnd/>
          </a:ln>
        </p:spPr>
        <p:txBody>
          <a:bodyPr/>
          <a:lstStyle/>
          <a:p>
            <a:fld id="{DF0362AB-6BDD-4F21-8E3B-0675777F3AB9}" type="slidenum">
              <a:rPr lang="lt-LT" smtClean="0"/>
              <a:pPr/>
              <a:t>11</a:t>
            </a:fld>
            <a:endParaRPr lang="lt-LT" smtClean="0"/>
          </a:p>
        </p:txBody>
      </p:sp>
      <p:pic>
        <p:nvPicPr>
          <p:cNvPr id="6150" name="Picture 9" descr="C:\Documents and Settings\m.kasperaviciute\Desktop\CP\logo siuntimui\cp-id-lit-paths-01.jpg"/>
          <p:cNvPicPr>
            <a:picLocks noChangeAspect="1" noChangeArrowheads="1"/>
          </p:cNvPicPr>
          <p:nvPr/>
        </p:nvPicPr>
        <p:blipFill>
          <a:blip r:embed="rId3"/>
          <a:srcRect/>
          <a:stretch>
            <a:fillRect/>
          </a:stretch>
        </p:blipFill>
        <p:spPr bwMode="auto">
          <a:xfrm>
            <a:off x="6553200" y="44771"/>
            <a:ext cx="1647825" cy="927100"/>
          </a:xfrm>
          <a:prstGeom prst="rect">
            <a:avLst/>
          </a:prstGeom>
          <a:noFill/>
          <a:ln w="9525">
            <a:noFill/>
            <a:miter lim="800000"/>
            <a:headEnd/>
            <a:tailEnd/>
          </a:ln>
        </p:spPr>
      </p:pic>
      <p:sp>
        <p:nvSpPr>
          <p:cNvPr id="3" name="Stačiakampis 2"/>
          <p:cNvSpPr/>
          <p:nvPr/>
        </p:nvSpPr>
        <p:spPr>
          <a:xfrm>
            <a:off x="865163" y="44771"/>
            <a:ext cx="4572000" cy="923330"/>
          </a:xfrm>
          <a:prstGeom prst="rect">
            <a:avLst/>
          </a:prstGeom>
        </p:spPr>
        <p:txBody>
          <a:bodyPr>
            <a:spAutoFit/>
          </a:bodyPr>
          <a:lstStyle/>
          <a:p>
            <a:r>
              <a:rPr lang="lt-LT" b="1" dirty="0"/>
              <a:t>Mokslininkų brolijos apdovanojimai Alytaus Putinų gimnazijoje</a:t>
            </a:r>
            <a:br>
              <a:rPr lang="lt-LT" b="1" dirty="0"/>
            </a:br>
            <a:endParaRPr lang="lt-LT" dirty="0"/>
          </a:p>
        </p:txBody>
      </p:sp>
    </p:spTree>
    <p:extLst>
      <p:ext uri="{BB962C8B-B14F-4D97-AF65-F5344CB8AC3E}">
        <p14:creationId xmlns:p14="http://schemas.microsoft.com/office/powerpoint/2010/main" val="141031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agenta_drips"/>
          <p:cNvPicPr>
            <a:picLocks noChangeAspect="1" noChangeArrowheads="1"/>
          </p:cNvPicPr>
          <p:nvPr/>
        </p:nvPicPr>
        <p:blipFill>
          <a:blip r:embed="rId2" cstate="print">
            <a:duotone>
              <a:schemeClr val="accent3">
                <a:shade val="45000"/>
                <a:satMod val="135000"/>
              </a:schemeClr>
              <a:prstClr val="white"/>
            </a:duotone>
          </a:blip>
          <a:srcRect l="7936" t="18628" b="5872"/>
          <a:stretch>
            <a:fillRect/>
          </a:stretch>
        </p:blipFill>
        <p:spPr bwMode="auto">
          <a:xfrm>
            <a:off x="-14834" y="0"/>
            <a:ext cx="7701509" cy="8689032"/>
          </a:xfrm>
          <a:prstGeom prst="rect">
            <a:avLst/>
          </a:prstGeom>
          <a:noFill/>
        </p:spPr>
      </p:pic>
      <p:sp>
        <p:nvSpPr>
          <p:cNvPr id="6" name="Antraštė 5"/>
          <p:cNvSpPr>
            <a:spLocks noGrp="1"/>
          </p:cNvSpPr>
          <p:nvPr>
            <p:ph type="title"/>
          </p:nvPr>
        </p:nvSpPr>
        <p:spPr/>
        <p:txBody>
          <a:bodyPr/>
          <a:lstStyle/>
          <a:p>
            <a:endParaRPr lang="lt-LT" dirty="0"/>
          </a:p>
        </p:txBody>
      </p:sp>
      <p:sp>
        <p:nvSpPr>
          <p:cNvPr id="8" name="Turinio vietos rezervavimo ženklas 7"/>
          <p:cNvSpPr>
            <a:spLocks noGrp="1"/>
          </p:cNvSpPr>
          <p:nvPr>
            <p:ph idx="1"/>
          </p:nvPr>
        </p:nvSpPr>
        <p:spPr/>
        <p:txBody>
          <a:bodyPr/>
          <a:lstStyle/>
          <a:p>
            <a:endParaRPr lang="lt-LT" dirty="0" smtClean="0"/>
          </a:p>
          <a:p>
            <a:endParaRPr lang="lt-LT" dirty="0"/>
          </a:p>
        </p:txBody>
      </p:sp>
      <p:sp>
        <p:nvSpPr>
          <p:cNvPr id="3076" name="Slide Number Placeholder 5"/>
          <p:cNvSpPr>
            <a:spLocks noGrp="1"/>
          </p:cNvSpPr>
          <p:nvPr>
            <p:ph type="sldNum" sz="quarter" idx="12"/>
          </p:nvPr>
        </p:nvSpPr>
        <p:spPr bwMode="auto">
          <a:noFill/>
          <a:ln>
            <a:miter lim="800000"/>
            <a:headEnd/>
            <a:tailEnd/>
          </a:ln>
        </p:spPr>
        <p:txBody>
          <a:bodyPr/>
          <a:lstStyle/>
          <a:p>
            <a:fld id="{B8814793-EFED-499D-A1EE-7AC0533CD9C1}" type="slidenum">
              <a:rPr lang="lt-LT" smtClean="0"/>
              <a:pPr/>
              <a:t>12</a:t>
            </a:fld>
            <a:endParaRPr lang="lt-LT" smtClean="0"/>
          </a:p>
        </p:txBody>
      </p:sp>
      <p:pic>
        <p:nvPicPr>
          <p:cNvPr id="3077" name="Picture 9" descr="C:\Documents and Settings\m.kasperaviciute\Desktop\CP\logo siuntimui\cp-id-lit-paths-01.jpg"/>
          <p:cNvPicPr>
            <a:picLocks noChangeAspect="1" noChangeArrowheads="1"/>
          </p:cNvPicPr>
          <p:nvPr/>
        </p:nvPicPr>
        <p:blipFill>
          <a:blip r:embed="rId3"/>
          <a:srcRect/>
          <a:stretch>
            <a:fillRect/>
          </a:stretch>
        </p:blipFill>
        <p:spPr bwMode="auto">
          <a:xfrm>
            <a:off x="7496175" y="0"/>
            <a:ext cx="1647825" cy="927100"/>
          </a:xfrm>
          <a:prstGeom prst="rect">
            <a:avLst/>
          </a:prstGeom>
          <a:noFill/>
          <a:ln w="9525">
            <a:noFill/>
            <a:miter lim="800000"/>
            <a:headEnd/>
            <a:tailEnd/>
          </a:ln>
        </p:spPr>
      </p:pic>
      <p:pic>
        <p:nvPicPr>
          <p:cNvPr id="9" name="Turinio vietos rezervavimo ženklas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85800" y="486138"/>
            <a:ext cx="7863416" cy="6021026"/>
          </a:xfrm>
          <a:prstGeom prst="rect">
            <a:avLst/>
          </a:prstGeom>
          <a:noFill/>
          <a:ln w="9525">
            <a:noFill/>
            <a:miter lim="800000"/>
            <a:headEnd/>
            <a:tailEnd/>
          </a:ln>
          <a:effectLst>
            <a:softEdge rad="112500"/>
          </a:effectLst>
        </p:spPr>
      </p:pic>
      <p:sp>
        <p:nvSpPr>
          <p:cNvPr id="12" name="TextBox 11"/>
          <p:cNvSpPr txBox="1"/>
          <p:nvPr/>
        </p:nvSpPr>
        <p:spPr>
          <a:xfrm>
            <a:off x="943698" y="646093"/>
            <a:ext cx="5609502" cy="954107"/>
          </a:xfrm>
          <a:prstGeom prst="rect">
            <a:avLst/>
          </a:prstGeom>
          <a:noFill/>
        </p:spPr>
        <p:txBody>
          <a:bodyPr wrap="square" rtlCol="0">
            <a:spAutoFit/>
          </a:bodyPr>
          <a:lstStyle/>
          <a:p>
            <a:r>
              <a:rPr lang="lt-LT" sz="2800" dirty="0" smtClean="0">
                <a:solidFill>
                  <a:schemeClr val="accent3">
                    <a:lumMod val="50000"/>
                  </a:schemeClr>
                </a:solidFill>
              </a:rPr>
              <a:t>Putinų gimnazijoje - fizikos eksperimentai</a:t>
            </a:r>
            <a:endParaRPr lang="lt-LT" sz="28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Autofit/>
          </a:bodyPr>
          <a:lstStyle/>
          <a:p>
            <a:pPr algn="ctr"/>
            <a:r>
              <a:rPr lang="lt-LT" sz="3600" dirty="0" smtClean="0"/>
              <a:t>“Talpinome </a:t>
            </a:r>
            <a:r>
              <a:rPr lang="lt-LT" sz="3600" dirty="0"/>
              <a:t>balionus į </a:t>
            </a:r>
            <a:r>
              <a:rPr lang="lt-LT" sz="3600" dirty="0" smtClean="0"/>
              <a:t>kibirą, </a:t>
            </a:r>
            <a:r>
              <a:rPr lang="lt-LT" sz="3600" dirty="0"/>
              <a:t>jų ten tilpo labai </a:t>
            </a:r>
            <a:r>
              <a:rPr lang="lt-LT" sz="3600" dirty="0" smtClean="0"/>
              <a:t>daug.”</a:t>
            </a:r>
            <a:r>
              <a:rPr lang="lt-LT" sz="3600" dirty="0"/>
              <a:t/>
            </a:r>
            <a:br>
              <a:rPr lang="lt-LT" sz="3600" dirty="0"/>
            </a:br>
            <a:endParaRPr lang="lt-LT" sz="3600" dirty="0"/>
          </a:p>
        </p:txBody>
      </p:sp>
      <p:pic>
        <p:nvPicPr>
          <p:cNvPr id="4"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6300" y="1171465"/>
            <a:ext cx="4264902" cy="5686535"/>
          </a:xfrm>
        </p:spPr>
      </p:pic>
      <p:pic>
        <p:nvPicPr>
          <p:cNvPr id="6" name="Paveikslėlis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066800"/>
            <a:ext cx="4343400" cy="5791200"/>
          </a:xfrm>
          <a:prstGeom prst="rect">
            <a:avLst/>
          </a:prstGeom>
        </p:spPr>
      </p:pic>
    </p:spTree>
    <p:extLst>
      <p:ext uri="{BB962C8B-B14F-4D97-AF65-F5344CB8AC3E}">
        <p14:creationId xmlns:p14="http://schemas.microsoft.com/office/powerpoint/2010/main" val="292225515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lstStyle/>
          <a:p>
            <a:endParaRPr lang="lt-LT"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318725"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57200" y="304800"/>
            <a:ext cx="8381012" cy="1754326"/>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lt-LT"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Visa Putinų gimnazijos</a:t>
            </a:r>
          </a:p>
          <a:p>
            <a:pPr algn="ctr"/>
            <a:r>
              <a:rPr lang="lt-LT"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KP komanda</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18670186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a:p>
        </p:txBody>
      </p:sp>
      <p:pic>
        <p:nvPicPr>
          <p:cNvPr id="4" name="Picture 2" descr="whiteout simple paper"/>
          <p:cNvPicPr>
            <a:picLocks noChangeAspect="1" noChangeArrowheads="1"/>
          </p:cNvPicPr>
          <p:nvPr/>
        </p:nvPicPr>
        <p:blipFill>
          <a:blip r:embed="rId2">
            <a:duotone>
              <a:prstClr val="black"/>
              <a:schemeClr val="accent1">
                <a:tint val="45000"/>
                <a:satMod val="400000"/>
              </a:schemeClr>
            </a:duotone>
            <a:extLst/>
          </a:blip>
          <a:srcRect/>
          <a:stretch>
            <a:fillRect/>
          </a:stretch>
        </p:blipFill>
        <p:spPr bwMode="auto">
          <a:xfrm>
            <a:off x="-135522" y="-638907"/>
            <a:ext cx="8322919" cy="7549979"/>
          </a:xfrm>
          <a:prstGeom prst="rect">
            <a:avLst/>
          </a:prstGeom>
          <a:noFill/>
          <a:ln>
            <a:noFill/>
          </a:ln>
          <a:extLst/>
        </p:spPr>
      </p:pic>
      <p:sp>
        <p:nvSpPr>
          <p:cNvPr id="5" name="Stačiakampis 4"/>
          <p:cNvSpPr/>
          <p:nvPr/>
        </p:nvSpPr>
        <p:spPr>
          <a:xfrm>
            <a:off x="815927" y="475393"/>
            <a:ext cx="3960055" cy="1015663"/>
          </a:xfrm>
          <a:prstGeom prst="rect">
            <a:avLst/>
          </a:prstGeom>
          <a:solidFill>
            <a:schemeClr val="bg2"/>
          </a:solidFill>
        </p:spPr>
        <p:txBody>
          <a:bodyPr wrap="square">
            <a:spAutoFit/>
          </a:bodyPr>
          <a:lstStyle/>
          <a:p>
            <a:r>
              <a:rPr lang="lt-LT" sz="4400" dirty="0">
                <a:solidFill>
                  <a:prstClr val="black"/>
                </a:solidFill>
                <a:latin typeface="Calibri"/>
                <a:ea typeface="ＭＳ Ｐゴシック" pitchFamily="-112" charset="-128"/>
              </a:rPr>
              <a:t>Kas iš to? </a:t>
            </a:r>
            <a:br>
              <a:rPr lang="lt-LT" sz="4400" dirty="0">
                <a:solidFill>
                  <a:prstClr val="black"/>
                </a:solidFill>
                <a:latin typeface="Calibri"/>
                <a:ea typeface="ＭＳ Ｐゴシック" pitchFamily="-112" charset="-128"/>
              </a:rPr>
            </a:br>
            <a:r>
              <a:rPr lang="lt-LT" sz="1600" dirty="0">
                <a:solidFill>
                  <a:prstClr val="black"/>
                </a:solidFill>
                <a:latin typeface="Calibri"/>
                <a:ea typeface="ＭＳ Ｐゴシック" pitchFamily="-112" charset="-128"/>
              </a:rPr>
              <a:t>(Alytaus Putinų gimnazija</a:t>
            </a:r>
            <a:endParaRPr lang="lt-LT" dirty="0"/>
          </a:p>
        </p:txBody>
      </p:sp>
      <p:sp>
        <p:nvSpPr>
          <p:cNvPr id="6" name="Stačiakampis 5"/>
          <p:cNvSpPr/>
          <p:nvPr/>
        </p:nvSpPr>
        <p:spPr>
          <a:xfrm>
            <a:off x="450166" y="2155845"/>
            <a:ext cx="4572000" cy="3970318"/>
          </a:xfrm>
          <a:prstGeom prst="rect">
            <a:avLst/>
          </a:prstGeom>
        </p:spPr>
        <p:txBody>
          <a:bodyPr>
            <a:spAutoFit/>
          </a:bodyPr>
          <a:lstStyle/>
          <a:p>
            <a:r>
              <a:rPr lang="lt-LT" dirty="0"/>
              <a:t>Pagerėjo fizikos žinios ir pažymiai, uždavus komandinio darbo įgūdžių reikalaujančias užduotis vaikai nebebando atlikti jų individualiai, o pasiskirsto darbais.</a:t>
            </a:r>
            <a:br>
              <a:rPr lang="lt-LT" dirty="0"/>
            </a:br>
            <a:r>
              <a:rPr lang="lt-LT" dirty="0"/>
              <a:t/>
            </a:r>
            <a:br>
              <a:rPr lang="lt-LT" dirty="0"/>
            </a:br>
            <a:r>
              <a:rPr lang="lt-LT" dirty="0"/>
              <a:t>Projekto pradžioje beveik visi mokiniai teigė, kad jiems nuobodu mokytis fizikos. Projekto pabaigoje bent pusę mokinių užsiminė apie pagerėjusias fizikos žinias ir pažymius.  </a:t>
            </a:r>
            <a:br>
              <a:rPr lang="lt-LT" dirty="0"/>
            </a:br>
            <a:r>
              <a:rPr lang="lt-LT" dirty="0"/>
              <a:t/>
            </a:r>
            <a:br>
              <a:rPr lang="lt-LT" dirty="0"/>
            </a:br>
            <a:r>
              <a:rPr lang="lt-LT" dirty="0"/>
              <a:t>Mokiniai ėmė viską daryti kartu, išmoko pasiskirstyti darbais pagal savo gabumus ir įgūdžius.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48" y="536575"/>
            <a:ext cx="3952145" cy="527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36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whiteout simple paper"/>
          <p:cNvPicPr>
            <a:picLocks noChangeAspect="1" noChangeArrowheads="1"/>
          </p:cNvPicPr>
          <p:nvPr/>
        </p:nvPicPr>
        <p:blipFill>
          <a:blip r:embed="rId2">
            <a:duotone>
              <a:prstClr val="black"/>
              <a:schemeClr val="accent1">
                <a:tint val="45000"/>
                <a:satMod val="400000"/>
              </a:schemeClr>
            </a:duotone>
            <a:extLst/>
          </a:blip>
          <a:srcRect/>
          <a:stretch>
            <a:fillRect/>
          </a:stretch>
        </p:blipFill>
        <p:spPr bwMode="auto">
          <a:xfrm>
            <a:off x="-389882" y="-420131"/>
            <a:ext cx="8322919" cy="7549979"/>
          </a:xfrm>
          <a:prstGeom prst="rect">
            <a:avLst/>
          </a:prstGeom>
          <a:noFill/>
          <a:ln>
            <a:noFill/>
          </a:ln>
          <a:extLst/>
        </p:spPr>
      </p:pic>
      <p:sp>
        <p:nvSpPr>
          <p:cNvPr id="6147" name="Title 1"/>
          <p:cNvSpPr>
            <a:spLocks noGrp="1"/>
          </p:cNvSpPr>
          <p:nvPr>
            <p:ph type="title"/>
          </p:nvPr>
        </p:nvSpPr>
        <p:spPr>
          <a:xfrm>
            <a:off x="457200" y="506436"/>
            <a:ext cx="5535637" cy="911201"/>
          </a:xfrm>
        </p:spPr>
        <p:txBody>
          <a:bodyPr/>
          <a:lstStyle/>
          <a:p>
            <a:pPr algn="l"/>
            <a:r>
              <a:rPr lang="lt-LT" sz="1800" b="1" dirty="0" smtClean="0">
                <a:solidFill>
                  <a:prstClr val="black"/>
                </a:solidFill>
              </a:rPr>
              <a:t/>
            </a:r>
            <a:br>
              <a:rPr lang="lt-LT" sz="1800" b="1" dirty="0" smtClean="0">
                <a:solidFill>
                  <a:prstClr val="black"/>
                </a:solidFill>
              </a:rPr>
            </a:br>
            <a:r>
              <a:rPr lang="lt-LT" sz="1800" b="1" dirty="0">
                <a:solidFill>
                  <a:prstClr val="black"/>
                </a:solidFill>
              </a:rPr>
              <a:t/>
            </a:r>
            <a:br>
              <a:rPr lang="lt-LT" sz="1800" b="1" dirty="0">
                <a:solidFill>
                  <a:prstClr val="black"/>
                </a:solidFill>
              </a:rPr>
            </a:br>
            <a:r>
              <a:rPr lang="lt-LT" sz="1800" b="1" dirty="0" smtClean="0">
                <a:solidFill>
                  <a:prstClr val="black"/>
                </a:solidFill>
              </a:rPr>
              <a:t/>
            </a:r>
            <a:br>
              <a:rPr lang="lt-LT" sz="1800" b="1" dirty="0" smtClean="0">
                <a:solidFill>
                  <a:prstClr val="black"/>
                </a:solidFill>
              </a:rPr>
            </a:br>
            <a:r>
              <a:rPr lang="lt-LT" sz="2000" b="1" dirty="0" err="1" smtClean="0">
                <a:solidFill>
                  <a:prstClr val="black"/>
                </a:solidFill>
              </a:rPr>
              <a:t>Kučiūnų</a:t>
            </a:r>
            <a:r>
              <a:rPr lang="lt-LT" sz="2000" b="1" dirty="0" smtClean="0">
                <a:solidFill>
                  <a:prstClr val="black"/>
                </a:solidFill>
              </a:rPr>
              <a:t> </a:t>
            </a:r>
            <a:r>
              <a:rPr lang="lt-LT" sz="2000" b="1" dirty="0">
                <a:solidFill>
                  <a:prstClr val="black"/>
                </a:solidFill>
              </a:rPr>
              <a:t>pagrindinė: „Erdvė ir santykiai</a:t>
            </a:r>
            <a:r>
              <a:rPr lang="lt-LT" sz="2000" b="1" dirty="0" smtClean="0">
                <a:solidFill>
                  <a:prstClr val="black"/>
                </a:solidFill>
              </a:rPr>
              <a:t>:</a:t>
            </a:r>
            <a:br>
              <a:rPr lang="lt-LT" sz="2000" b="1" dirty="0" smtClean="0">
                <a:solidFill>
                  <a:prstClr val="black"/>
                </a:solidFill>
              </a:rPr>
            </a:br>
            <a:r>
              <a:rPr lang="lt-LT" sz="2000" b="1" dirty="0" smtClean="0">
                <a:solidFill>
                  <a:prstClr val="black"/>
                </a:solidFill>
              </a:rPr>
              <a:t> </a:t>
            </a:r>
            <a:r>
              <a:rPr lang="lt-LT" sz="2000" b="1" dirty="0">
                <a:solidFill>
                  <a:prstClr val="black"/>
                </a:solidFill>
              </a:rPr>
              <a:t>kuriu ir mokausi grupėje“</a:t>
            </a:r>
            <a:br>
              <a:rPr lang="lt-LT" sz="2000" b="1" dirty="0">
                <a:solidFill>
                  <a:prstClr val="black"/>
                </a:solidFill>
              </a:rPr>
            </a:br>
            <a:r>
              <a:rPr lang="lt-LT" sz="1800" b="1" dirty="0">
                <a:solidFill>
                  <a:prstClr val="black"/>
                </a:solidFill>
              </a:rPr>
              <a:t/>
            </a:r>
            <a:br>
              <a:rPr lang="lt-LT" sz="1800" b="1" dirty="0">
                <a:solidFill>
                  <a:prstClr val="black"/>
                </a:solidFill>
              </a:rPr>
            </a:br>
            <a:endParaRPr lang="lt-LT" b="1" dirty="0" smtClean="0">
              <a:ea typeface="ＭＳ Ｐゴシック" charset="-128"/>
            </a:endParaRPr>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151192674"/>
              </p:ext>
            </p:extLst>
          </p:nvPr>
        </p:nvGraphicFramePr>
        <p:xfrm>
          <a:off x="457198" y="1600200"/>
          <a:ext cx="7862888" cy="4083147"/>
        </p:xfrm>
        <a:graphic>
          <a:graphicData uri="http://schemas.openxmlformats.org/drawingml/2006/table">
            <a:tbl>
              <a:tblPr firstRow="1" bandRow="1">
                <a:tableStyleId>{5C22544A-7EE6-4342-B048-85BDC9FD1C3A}</a:tableStyleId>
              </a:tblPr>
              <a:tblGrid>
                <a:gridCol w="3931444"/>
                <a:gridCol w="3931444"/>
              </a:tblGrid>
              <a:tr h="2322360">
                <a:tc>
                  <a:txBody>
                    <a:bodyPr/>
                    <a:lstStyle/>
                    <a:p>
                      <a:r>
                        <a:rPr lang="lt-LT" sz="2000" b="1" dirty="0">
                          <a:effectLst/>
                        </a:rPr>
                        <a:t>Pasirinkti veiklos metodai:</a:t>
                      </a:r>
                      <a:r>
                        <a:rPr lang="lt-LT" sz="2000" dirty="0">
                          <a:effectLst/>
                        </a:rPr>
                        <a:t>  </a:t>
                      </a:r>
                    </a:p>
                  </a:txBody>
                  <a:tcPr marL="75433" marR="75433" marT="37716" marB="37716" anchor="ctr"/>
                </a:tc>
                <a:tc>
                  <a:txBody>
                    <a:bodyPr/>
                    <a:lstStyle/>
                    <a:p>
                      <a:pPr algn="l"/>
                      <a:r>
                        <a:rPr lang="lt-LT" sz="2000" dirty="0" smtClean="0"/>
                        <a:t>Žaidimai, lavinantys vaizduotę, orientaciją; pokalbis; darbas grupėje (bendravimas ir bendradarbiavimas); individualus darbas; lavinantys saviraišką piešiniai; interviu; ekskursija (po kaimą, į architekto studiją); </a:t>
                      </a:r>
                      <a:endParaRPr lang="lt-LT" sz="2000" dirty="0">
                        <a:effectLst/>
                      </a:endParaRPr>
                    </a:p>
                  </a:txBody>
                  <a:tcPr marL="75433" marR="75433" marT="37716" marB="37716" anchor="ctr"/>
                </a:tc>
              </a:tr>
              <a:tr h="1040612">
                <a:tc>
                  <a:txBody>
                    <a:bodyPr/>
                    <a:lstStyle/>
                    <a:p>
                      <a:r>
                        <a:rPr lang="lt-LT" sz="2000" b="1" dirty="0">
                          <a:effectLst/>
                        </a:rPr>
                        <a:t>Mokomieji dalykai, su kuriais susijęs projektas:</a:t>
                      </a:r>
                      <a:r>
                        <a:rPr lang="lt-LT" sz="2000" dirty="0">
                          <a:effectLst/>
                        </a:rPr>
                        <a:t>  </a:t>
                      </a:r>
                    </a:p>
                  </a:txBody>
                  <a:tcPr marL="75433" marR="75433" marT="37716" marB="37716"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lt-LT" sz="2000" dirty="0" smtClean="0">
                          <a:effectLst/>
                        </a:rPr>
                        <a:t>Lietuvių k., matematika, technologijos, istorija, muzika.</a:t>
                      </a:r>
                      <a:br>
                        <a:rPr lang="lt-LT" sz="2000" dirty="0" smtClean="0">
                          <a:effectLst/>
                        </a:rPr>
                      </a:br>
                      <a:endParaRPr lang="lt-LT" sz="2000" dirty="0" smtClean="0">
                        <a:effectLst/>
                      </a:endParaRPr>
                    </a:p>
                  </a:txBody>
                  <a:tcPr marL="75433" marR="75433" marT="37716" marB="37716" anchor="ctr"/>
                </a:tc>
              </a:tr>
              <a:tr h="720175">
                <a:tc>
                  <a:txBody>
                    <a:bodyPr/>
                    <a:lstStyle/>
                    <a:p>
                      <a:r>
                        <a:rPr lang="lt-LT" sz="2000" b="1" dirty="0">
                          <a:effectLst/>
                        </a:rPr>
                        <a:t>Kūrybinė veikla, įtraukta į projektą:</a:t>
                      </a:r>
                      <a:r>
                        <a:rPr lang="lt-LT" sz="2000" dirty="0">
                          <a:effectLst/>
                        </a:rPr>
                        <a:t>  </a:t>
                      </a:r>
                    </a:p>
                  </a:txBody>
                  <a:tcPr marL="75433" marR="75433" marT="37716" marB="37716"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lt-LT" sz="2000" dirty="0" smtClean="0"/>
                        <a:t>maketavimas; pateikčių rengimas; filmavimas; fotografavimas ir kita </a:t>
                      </a:r>
                      <a:endParaRPr lang="lt-LT" sz="2000" dirty="0" smtClean="0">
                        <a:effectLst/>
                      </a:endParaRPr>
                    </a:p>
                  </a:txBody>
                  <a:tcPr marL="75433" marR="75433" marT="37716" marB="37716" anchor="ctr"/>
                </a:tc>
              </a:tr>
            </a:tbl>
          </a:graphicData>
        </a:graphic>
      </p:graphicFrame>
      <p:sp>
        <p:nvSpPr>
          <p:cNvPr id="6149" name="Slide Number Placeholder 6"/>
          <p:cNvSpPr>
            <a:spLocks noGrp="1"/>
          </p:cNvSpPr>
          <p:nvPr>
            <p:ph type="sldNum" sz="quarter" idx="12"/>
          </p:nvPr>
        </p:nvSpPr>
        <p:spPr bwMode="auto">
          <a:noFill/>
          <a:ln>
            <a:miter lim="800000"/>
            <a:headEnd/>
            <a:tailEnd/>
          </a:ln>
        </p:spPr>
        <p:txBody>
          <a:bodyPr/>
          <a:lstStyle/>
          <a:p>
            <a:fld id="{DF0362AB-6BDD-4F21-8E3B-0675777F3AB9}" type="slidenum">
              <a:rPr lang="lt-LT" smtClean="0"/>
              <a:pPr/>
              <a:t>16</a:t>
            </a:fld>
            <a:endParaRPr lang="lt-LT" smtClean="0"/>
          </a:p>
        </p:txBody>
      </p:sp>
      <p:pic>
        <p:nvPicPr>
          <p:cNvPr id="6150" name="Picture 9" descr="C:\Documents and Settings\m.kasperaviciute\Desktop\CP\logo siuntimui\cp-id-lit-paths-01.jpg"/>
          <p:cNvPicPr>
            <a:picLocks noChangeAspect="1" noChangeArrowheads="1"/>
          </p:cNvPicPr>
          <p:nvPr/>
        </p:nvPicPr>
        <p:blipFill>
          <a:blip r:embed="rId3"/>
          <a:srcRect/>
          <a:stretch>
            <a:fillRect/>
          </a:stretch>
        </p:blipFill>
        <p:spPr bwMode="auto">
          <a:xfrm>
            <a:off x="6594262" y="378460"/>
            <a:ext cx="1647825" cy="92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endParaRPr lang="lt-LT"/>
          </a:p>
        </p:txBody>
      </p:sp>
      <p:pic>
        <p:nvPicPr>
          <p:cNvPr id="1026" name="Picture 2" descr="C:\Users\Ovidulis\AppData\Local\Temp\Rar$DRa0.222\IMG_222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27" name="Rectangle 3"/>
          <p:cNvSpPr>
            <a:spLocks noChangeArrowheads="1"/>
          </p:cNvSpPr>
          <p:nvPr/>
        </p:nvSpPr>
        <p:spPr bwMode="auto">
          <a:xfrm>
            <a:off x="-32" y="4929198"/>
            <a:ext cx="928694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609600" algn="l"/>
              </a:tabLst>
            </a:pPr>
            <a:r>
              <a:rPr kumimoji="0" lang="lt-LT" sz="2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“Kadangi tapome tyrinėjančia mokykla, jau pirmojo susitikimo su kūrybos agente Daiva  tikslas buvo  sužinoti, kokie mes esame ir ko tikimės iš ,,Kūrybinių partnerysčių“ projekto. Vyksta rimtas tyrimas...”</a:t>
            </a:r>
            <a:endParaRPr kumimoji="0" lang="lt-LT" sz="2800" b="1"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endParaRPr lang="lt-LT"/>
          </a:p>
        </p:txBody>
      </p:sp>
      <p:pic>
        <p:nvPicPr>
          <p:cNvPr id="7170" name="Picture 2" descr="C:\Users\Ovidulis\AppData\Local\Temp\Rar$DRa0.797\SDC1190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173620" y="5173884"/>
            <a:ext cx="8970380" cy="1569660"/>
          </a:xfrm>
          <a:prstGeom prst="rect">
            <a:avLst/>
          </a:prstGeom>
        </p:spPr>
        <p:txBody>
          <a:bodyPr wrap="square">
            <a:spAutoFit/>
          </a:bodyPr>
          <a:lstStyle/>
          <a:p>
            <a:r>
              <a:rPr lang="lt-LT" sz="3200" b="1" dirty="0">
                <a:solidFill>
                  <a:schemeClr val="bg1"/>
                </a:solidFill>
              </a:rPr>
              <a:t>Mokytojai grupėse aptaria, kaip supranta bendradarbiavimą, </a:t>
            </a:r>
            <a:r>
              <a:rPr lang="lt-LT" sz="3200" b="1" dirty="0" smtClean="0">
                <a:solidFill>
                  <a:schemeClr val="bg1"/>
                </a:solidFill>
              </a:rPr>
              <a:t>discipliną</a:t>
            </a:r>
            <a:r>
              <a:rPr lang="lt-LT" sz="3200" b="1" dirty="0">
                <a:solidFill>
                  <a:schemeClr val="bg1"/>
                </a:solidFill>
              </a:rPr>
              <a:t>, atkaklumą, tyrinėjimą.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endParaRPr lang="lt-LT"/>
          </a:p>
        </p:txBody>
      </p:sp>
      <p:pic>
        <p:nvPicPr>
          <p:cNvPr id="8194" name="Picture 2" descr="C:\Users\Ovidulis\AppData\Local\Temp\Rar$DRa0.994\SDC1186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0" y="-24"/>
            <a:ext cx="3500430" cy="3970318"/>
          </a:xfrm>
          <a:prstGeom prst="rect">
            <a:avLst/>
          </a:prstGeom>
        </p:spPr>
        <p:txBody>
          <a:bodyPr wrap="square">
            <a:spAutoFit/>
          </a:bodyPr>
          <a:lstStyle/>
          <a:p>
            <a:r>
              <a:rPr lang="lt-LT" sz="2800" b="1" dirty="0">
                <a:solidFill>
                  <a:schemeClr val="bg1"/>
                </a:solidFill>
              </a:rPr>
              <a:t>Piešiame  Jausmų vandenyną su 7 salomis: Džiaugsmo, Laimės, Baimės, Pasitikėjimo, Liūdesio, Saugumo, Draugystės. Pagaminti laiveliai tuojau plauks į pasirinktą salą...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hiteout simple paper"/>
          <p:cNvPicPr>
            <a:picLocks noChangeAspect="1" noChangeArrowheads="1"/>
          </p:cNvPicPr>
          <p:nvPr/>
        </p:nvPicPr>
        <p:blipFill>
          <a:blip r:embed="rId2">
            <a:duotone>
              <a:prstClr val="black"/>
              <a:schemeClr val="accent1">
                <a:tint val="45000"/>
                <a:satMod val="400000"/>
              </a:schemeClr>
            </a:duotone>
            <a:extLst/>
          </a:blip>
          <a:srcRect/>
          <a:stretch>
            <a:fillRect/>
          </a:stretch>
        </p:blipFill>
        <p:spPr bwMode="auto">
          <a:xfrm>
            <a:off x="-389882" y="-420131"/>
            <a:ext cx="8322919" cy="7549979"/>
          </a:xfrm>
          <a:prstGeom prst="rect">
            <a:avLst/>
          </a:prstGeom>
          <a:noFill/>
          <a:ln>
            <a:noFill/>
          </a:ln>
          <a:extLst/>
        </p:spPr>
      </p:pic>
      <p:sp>
        <p:nvSpPr>
          <p:cNvPr id="6147" name="Title 1"/>
          <p:cNvSpPr>
            <a:spLocks noGrp="1"/>
          </p:cNvSpPr>
          <p:nvPr>
            <p:ph type="title"/>
          </p:nvPr>
        </p:nvSpPr>
        <p:spPr/>
        <p:txBody>
          <a:bodyPr/>
          <a:lstStyle/>
          <a:p>
            <a:pPr algn="l" eaLnBrk="1" hangingPunct="1"/>
            <a:r>
              <a:rPr lang="lt-LT" sz="2800" b="1" dirty="0" smtClean="0">
                <a:ea typeface="ＭＳ Ｐゴシック" charset="-128"/>
              </a:rPr>
              <a:t>„Kūrybinių partnerysčių“ esmė </a:t>
            </a:r>
          </a:p>
        </p:txBody>
      </p:sp>
      <p:sp>
        <p:nvSpPr>
          <p:cNvPr id="7" name="Turinio vietos rezervavimo ženklas 6"/>
          <p:cNvSpPr>
            <a:spLocks noGrp="1"/>
          </p:cNvSpPr>
          <p:nvPr>
            <p:ph idx="1"/>
          </p:nvPr>
        </p:nvSpPr>
        <p:spPr/>
        <p:txBody>
          <a:bodyPr/>
          <a:lstStyle/>
          <a:p>
            <a:r>
              <a:rPr lang="lt-LT" sz="2000" dirty="0" smtClean="0"/>
              <a:t>KP </a:t>
            </a:r>
            <a:r>
              <a:rPr lang="lt-LT" sz="2000" dirty="0"/>
              <a:t> esmė – mokyklų bendradarbiavimas su kūrėjais, kurie ateina į mokyklas kartu ieškoti būdų, kaip  atnaujinti ir praturtinti įprastą mokymosi procesą, kaip ugdyti mokinių ir mokytojų kūrybiškumą. </a:t>
            </a:r>
            <a:endParaRPr lang="lt-LT" sz="2000" dirty="0" smtClean="0"/>
          </a:p>
          <a:p>
            <a:endParaRPr lang="lt-LT" sz="2000" dirty="0"/>
          </a:p>
          <a:p>
            <a:r>
              <a:rPr lang="lt-LT" sz="2000" dirty="0"/>
              <a:t>KP principas –mokyklos su kūrėjais  planuoja kūrybines veiklas, kurios padeda įtraukti ir motyvuoti mokinius, daro juos atsakingais už savo mokymąsi, skiepija toleranciją ir pasitikėjimą</a:t>
            </a:r>
            <a:r>
              <a:rPr lang="lt-LT" sz="2000" dirty="0" smtClean="0"/>
              <a:t>.</a:t>
            </a:r>
            <a:endParaRPr lang="lt-LT" sz="2000" dirty="0"/>
          </a:p>
          <a:p>
            <a:endParaRPr lang="lt-LT" sz="2000" dirty="0"/>
          </a:p>
        </p:txBody>
      </p:sp>
      <p:sp>
        <p:nvSpPr>
          <p:cNvPr id="6149" name="Slide Number Placeholder 6"/>
          <p:cNvSpPr>
            <a:spLocks noGrp="1"/>
          </p:cNvSpPr>
          <p:nvPr>
            <p:ph type="sldNum" sz="quarter" idx="12"/>
          </p:nvPr>
        </p:nvSpPr>
        <p:spPr bwMode="auto">
          <a:noFill/>
          <a:ln>
            <a:miter lim="800000"/>
            <a:headEnd/>
            <a:tailEnd/>
          </a:ln>
        </p:spPr>
        <p:txBody>
          <a:bodyPr/>
          <a:lstStyle/>
          <a:p>
            <a:fld id="{DF0362AB-6BDD-4F21-8E3B-0675777F3AB9}" type="slidenum">
              <a:rPr lang="lt-LT" smtClean="0"/>
              <a:pPr/>
              <a:t>2</a:t>
            </a:fld>
            <a:endParaRPr lang="lt-LT" smtClean="0"/>
          </a:p>
        </p:txBody>
      </p:sp>
      <p:pic>
        <p:nvPicPr>
          <p:cNvPr id="6150" name="Picture 9" descr="C:\Documents and Settings\m.kasperaviciute\Desktop\CP\logo siuntimui\cp-id-lit-paths-01.jpg"/>
          <p:cNvPicPr>
            <a:picLocks noChangeAspect="1" noChangeArrowheads="1"/>
          </p:cNvPicPr>
          <p:nvPr/>
        </p:nvPicPr>
        <p:blipFill>
          <a:blip r:embed="rId3"/>
          <a:srcRect/>
          <a:stretch>
            <a:fillRect/>
          </a:stretch>
        </p:blipFill>
        <p:spPr bwMode="auto">
          <a:xfrm>
            <a:off x="7496175" y="0"/>
            <a:ext cx="1647825" cy="927100"/>
          </a:xfrm>
          <a:prstGeom prst="rect">
            <a:avLst/>
          </a:prstGeom>
          <a:noFill/>
          <a:ln w="9525">
            <a:noFill/>
            <a:miter lim="800000"/>
            <a:headEnd/>
            <a:tailEnd/>
          </a:ln>
        </p:spPr>
      </p:pic>
    </p:spTree>
    <p:extLst>
      <p:ext uri="{BB962C8B-B14F-4D97-AF65-F5344CB8AC3E}">
        <p14:creationId xmlns:p14="http://schemas.microsoft.com/office/powerpoint/2010/main" val="3785943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endParaRPr lang="lt-LT"/>
          </a:p>
        </p:txBody>
      </p:sp>
      <p:pic>
        <p:nvPicPr>
          <p:cNvPr id="9218" name="Picture 2" descr="C:\Users\Ovidulis\AppData\Local\Temp\Rar$DRa0.341\_DSC0267.JPG"/>
          <p:cNvPicPr>
            <a:picLocks noChangeAspect="1" noChangeArrowheads="1"/>
          </p:cNvPicPr>
          <p:nvPr/>
        </p:nvPicPr>
        <p:blipFill>
          <a:blip r:embed="rId2" cstate="print"/>
          <a:srcRect/>
          <a:stretch>
            <a:fillRect/>
          </a:stretch>
        </p:blipFill>
        <p:spPr bwMode="auto">
          <a:xfrm>
            <a:off x="-500098" y="0"/>
            <a:ext cx="10287000" cy="6858000"/>
          </a:xfrm>
          <a:prstGeom prst="rect">
            <a:avLst/>
          </a:prstGeom>
          <a:noFill/>
        </p:spPr>
      </p:pic>
      <p:sp>
        <p:nvSpPr>
          <p:cNvPr id="5" name="Rectangle 4"/>
          <p:cNvSpPr/>
          <p:nvPr/>
        </p:nvSpPr>
        <p:spPr>
          <a:xfrm>
            <a:off x="214282" y="5288340"/>
            <a:ext cx="8501122" cy="1569660"/>
          </a:xfrm>
          <a:prstGeom prst="rect">
            <a:avLst/>
          </a:prstGeom>
        </p:spPr>
        <p:txBody>
          <a:bodyPr wrap="square">
            <a:spAutoFit/>
          </a:bodyPr>
          <a:lstStyle/>
          <a:p>
            <a:r>
              <a:rPr lang="lt-LT" sz="3200" b="1" dirty="0">
                <a:solidFill>
                  <a:schemeClr val="bg1"/>
                </a:solidFill>
              </a:rPr>
              <a:t>Kūrybinės dirbtuvėlės ,,Vieta, kur gera mokytis“. Iš buitinių atliekų maketuojame naują </a:t>
            </a:r>
            <a:r>
              <a:rPr lang="lt-LT" sz="3200" b="1" dirty="0" smtClean="0">
                <a:solidFill>
                  <a:schemeClr val="bg1"/>
                </a:solidFill>
              </a:rPr>
              <a:t>patrauklią </a:t>
            </a:r>
            <a:r>
              <a:rPr lang="lt-LT" sz="3200" b="1" dirty="0">
                <a:solidFill>
                  <a:schemeClr val="bg1"/>
                </a:solidFill>
              </a:rPr>
              <a:t>mokymosi erdvę.</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endParaRPr lang="lt-LT"/>
          </a:p>
        </p:txBody>
      </p:sp>
      <p:pic>
        <p:nvPicPr>
          <p:cNvPr id="10242" name="Picture 2" descr="C:\Users\Ovidulis\AppData\Local\Temp\Rar$DRa0.372\SDC12301.JPG"/>
          <p:cNvPicPr>
            <a:picLocks noChangeAspect="1" noChangeArrowheads="1"/>
          </p:cNvPicPr>
          <p:nvPr/>
        </p:nvPicPr>
        <p:blipFill>
          <a:blip r:embed="rId2" cstate="print"/>
          <a:srcRect/>
          <a:stretch>
            <a:fillRect/>
          </a:stretch>
        </p:blipFill>
        <p:spPr bwMode="auto">
          <a:xfrm>
            <a:off x="32" y="0"/>
            <a:ext cx="9144000" cy="6858000"/>
          </a:xfrm>
          <a:prstGeom prst="rect">
            <a:avLst/>
          </a:prstGeom>
          <a:noFill/>
        </p:spPr>
      </p:pic>
      <p:sp>
        <p:nvSpPr>
          <p:cNvPr id="10243" name="Rectangle 3"/>
          <p:cNvSpPr>
            <a:spLocks noChangeArrowheads="1"/>
          </p:cNvSpPr>
          <p:nvPr/>
        </p:nvSpPr>
        <p:spPr bwMode="auto">
          <a:xfrm>
            <a:off x="1214414" y="3643314"/>
            <a:ext cx="7000924"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sz="2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“Architekto Rolando Paleko studijoje Vilniuje. Tai viena iš įsimintiniausių projekto dienų. Buvome draugiškai sutikti, pavaišinti bandelėmis ir arbata, išmokome maketuoti, kūrybingai apskaičiuoti mastelį. Ačiū architektui ir jo komandai!”</a:t>
            </a:r>
            <a:endParaRPr kumimoji="0" lang="lt-LT" sz="2800" b="1"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solidFill>
                <a:schemeClr val="bg1"/>
              </a:solidFill>
            </a:endParaRPr>
          </a:p>
        </p:txBody>
      </p:sp>
      <p:pic>
        <p:nvPicPr>
          <p:cNvPr id="20481" name="Picture 1" descr="C:\Users\Ovidulis\AppData\Local\Temp\Rar$DRa0.719\SDC12438.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20482" name="Rectangle 2"/>
          <p:cNvSpPr>
            <a:spLocks noChangeArrowheads="1"/>
          </p:cNvSpPr>
          <p:nvPr/>
        </p:nvSpPr>
        <p:spPr bwMode="auto">
          <a:xfrm>
            <a:off x="0" y="4611231"/>
            <a:ext cx="9144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sz="2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Mus aplankė svečias iš Didžiosios Britanijos Paul Collard. Tądien būsimoje lauko klasėje pušynėlyje kūrybingai buvo atliekami žemės ūkio darbai: purenama žemė, sėjama žolė, atliekamos volavimo bei laistymo  procedūros.</a:t>
            </a:r>
            <a:endParaRPr kumimoji="0" lang="lt-LT" sz="2800" b="1"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pic>
        <p:nvPicPr>
          <p:cNvPr id="5" name="Picture 2" descr="whiteout simple paper"/>
          <p:cNvPicPr>
            <a:picLocks noGrp="1" noChangeAspect="1" noChangeArrowheads="1"/>
          </p:cNvPicPr>
          <p:nvPr>
            <p:ph idx="1"/>
          </p:nvPr>
        </p:nvPicPr>
        <p:blipFill>
          <a:blip r:embed="rId2">
            <a:duotone>
              <a:prstClr val="black"/>
              <a:schemeClr val="accent1">
                <a:tint val="45000"/>
                <a:satMod val="400000"/>
              </a:schemeClr>
            </a:duotone>
            <a:extLst/>
          </a:blip>
          <a:srcRect/>
          <a:stretch>
            <a:fillRect/>
          </a:stretch>
        </p:blipFill>
        <p:spPr bwMode="auto">
          <a:xfrm>
            <a:off x="0" y="274638"/>
            <a:ext cx="8211488" cy="7135520"/>
          </a:xfrm>
          <a:prstGeom prst="rect">
            <a:avLst/>
          </a:prstGeom>
          <a:noFill/>
          <a:ln>
            <a:noFill/>
          </a:ln>
          <a:extLst/>
        </p:spPr>
      </p:pic>
      <p:sp>
        <p:nvSpPr>
          <p:cNvPr id="4" name="Stačiakampis 3"/>
          <p:cNvSpPr/>
          <p:nvPr/>
        </p:nvSpPr>
        <p:spPr>
          <a:xfrm>
            <a:off x="879230" y="771307"/>
            <a:ext cx="4572000" cy="738664"/>
          </a:xfrm>
          <a:prstGeom prst="rect">
            <a:avLst/>
          </a:prstGeom>
          <a:solidFill>
            <a:schemeClr val="bg2"/>
          </a:solidFill>
        </p:spPr>
        <p:txBody>
          <a:bodyPr>
            <a:spAutoFit/>
          </a:bodyPr>
          <a:lstStyle/>
          <a:p>
            <a:r>
              <a:rPr lang="lt-LT" sz="2400" b="1" dirty="0" smtClean="0"/>
              <a:t>Kas iš to? </a:t>
            </a:r>
            <a:br>
              <a:rPr lang="lt-LT" sz="2400" b="1" dirty="0" smtClean="0"/>
            </a:br>
            <a:r>
              <a:rPr lang="lt-LT" dirty="0" smtClean="0"/>
              <a:t>(</a:t>
            </a:r>
            <a:r>
              <a:rPr lang="lt-LT" dirty="0" err="1" smtClean="0"/>
              <a:t>Kučiūnų</a:t>
            </a:r>
            <a:r>
              <a:rPr lang="lt-LT" dirty="0" smtClean="0"/>
              <a:t> mokyklos bendruomenės akimis)</a:t>
            </a:r>
            <a:endParaRPr lang="lt-LT" dirty="0"/>
          </a:p>
        </p:txBody>
      </p:sp>
      <p:sp>
        <p:nvSpPr>
          <p:cNvPr id="6" name="Stačiakampis 5"/>
          <p:cNvSpPr/>
          <p:nvPr/>
        </p:nvSpPr>
        <p:spPr>
          <a:xfrm>
            <a:off x="457201" y="1595021"/>
            <a:ext cx="7754288" cy="5262979"/>
          </a:xfrm>
          <a:prstGeom prst="rect">
            <a:avLst/>
          </a:prstGeom>
        </p:spPr>
        <p:txBody>
          <a:bodyPr wrap="square">
            <a:spAutoFit/>
          </a:bodyPr>
          <a:lstStyle/>
          <a:p>
            <a:pPr marL="342900" indent="-342900">
              <a:buFont typeface="Arial" pitchFamily="34" charset="0"/>
              <a:buChar char="•"/>
            </a:pPr>
            <a:r>
              <a:rPr lang="lt-LT" sz="2400" dirty="0"/>
              <a:t>„Naujos, netikėtos veiklos ir aplinka paskatino kūrybingą mokymąsi ir tyrinėjimą. </a:t>
            </a:r>
            <a:endParaRPr lang="lt-LT" sz="2400" dirty="0" smtClean="0"/>
          </a:p>
          <a:p>
            <a:pPr marL="342900" indent="-342900">
              <a:buFont typeface="Arial" pitchFamily="34" charset="0"/>
              <a:buChar char="•"/>
            </a:pPr>
            <a:endParaRPr lang="lt-LT" sz="2400" dirty="0"/>
          </a:p>
          <a:p>
            <a:pPr marL="342900" indent="-342900">
              <a:buFont typeface="Arial" pitchFamily="34" charset="0"/>
              <a:buChar char="•"/>
            </a:pPr>
            <a:r>
              <a:rPr lang="lt-LT" sz="2400" dirty="0"/>
              <a:t> Atradimų džiaugsmas, kai nė vienas nelieka nepastebėtas, kiekvienam suteikiama galimybė kalbėti, kurti, veikti</a:t>
            </a:r>
            <a:r>
              <a:rPr lang="lt-LT" sz="2400" dirty="0" smtClean="0"/>
              <a:t>.</a:t>
            </a:r>
          </a:p>
          <a:p>
            <a:pPr marL="342900" indent="-342900">
              <a:buFont typeface="Arial" pitchFamily="34" charset="0"/>
              <a:buChar char="•"/>
            </a:pPr>
            <a:endParaRPr lang="lt-LT" sz="2400" dirty="0"/>
          </a:p>
          <a:p>
            <a:pPr marL="342900" indent="-342900">
              <a:buFont typeface="Arial" pitchFamily="34" charset="0"/>
              <a:buChar char="•"/>
            </a:pPr>
            <a:r>
              <a:rPr lang="lt-LT" sz="2400" dirty="0"/>
              <a:t>Į ugdymo procesą įtraukti mokinių tėvai. </a:t>
            </a:r>
            <a:endParaRPr lang="lt-LT" sz="2400" dirty="0" smtClean="0"/>
          </a:p>
          <a:p>
            <a:pPr marL="342900" indent="-342900">
              <a:buFont typeface="Arial" pitchFamily="34" charset="0"/>
              <a:buChar char="•"/>
            </a:pPr>
            <a:endParaRPr lang="lt-LT" sz="2400" dirty="0"/>
          </a:p>
          <a:p>
            <a:pPr marL="342900" indent="-342900">
              <a:buFont typeface="Arial" pitchFamily="34" charset="0"/>
              <a:buChar char="•"/>
            </a:pPr>
            <a:r>
              <a:rPr lang="lt-LT" sz="2400" dirty="0"/>
              <a:t>Ir nors ne pagrindinis , bet labai svarbus dalykas – atrasta nauja mokymosi ir bendravimo erdvė -  šalia mokyklos esančiame pušynėlyje įsikūrusi lauko klasė su pačių mokinių  gamintais baldais-  tarnauja bendruomenės būrimui ir stiprinimui.“</a:t>
            </a:r>
          </a:p>
        </p:txBody>
      </p:sp>
      <p:pic>
        <p:nvPicPr>
          <p:cNvPr id="8" name="Picture 2" descr="C:\Users\Ovidulis\AppData\Local\Temp\Rar$DRa0.341\_DSC0267.JPG"/>
          <p:cNvPicPr>
            <a:picLocks noChangeAspect="1" noChangeArrowheads="1"/>
          </p:cNvPicPr>
          <p:nvPr/>
        </p:nvPicPr>
        <p:blipFill>
          <a:blip r:embed="rId3" cstate="print"/>
          <a:srcRect/>
          <a:stretch>
            <a:fillRect/>
          </a:stretch>
        </p:blipFill>
        <p:spPr bwMode="auto">
          <a:xfrm>
            <a:off x="6184496" y="254711"/>
            <a:ext cx="1962325" cy="1308216"/>
          </a:xfrm>
          <a:prstGeom prst="rect">
            <a:avLst/>
          </a:prstGeom>
          <a:noFill/>
        </p:spPr>
      </p:pic>
    </p:spTree>
    <p:extLst>
      <p:ext uri="{BB962C8B-B14F-4D97-AF65-F5344CB8AC3E}">
        <p14:creationId xmlns:p14="http://schemas.microsoft.com/office/powerpoint/2010/main" val="1169687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23553" name="Picture 1" descr="C:\Users\Ovidulis\AppData\Local\Temp\Rar$DRa0.469\SDC12487.JPG"/>
          <p:cNvPicPr>
            <a:picLocks noGrp="1" noChangeAspect="1" noChangeArrowheads="1"/>
          </p:cNvPicPr>
          <p:nvPr>
            <p:ph idx="1"/>
          </p:nvPr>
        </p:nvPicPr>
        <p:blipFill>
          <a:blip r:embed="rId2" cstate="print"/>
          <a:srcRect/>
          <a:stretch>
            <a:fillRect/>
          </a:stretch>
        </p:blipFill>
        <p:spPr bwMode="auto">
          <a:xfrm>
            <a:off x="-32" y="0"/>
            <a:ext cx="9151437" cy="6863578"/>
          </a:xfrm>
          <a:prstGeom prst="rect">
            <a:avLst/>
          </a:prstGeom>
          <a:noFill/>
        </p:spPr>
      </p:pic>
      <p:sp>
        <p:nvSpPr>
          <p:cNvPr id="23555" name="Rectangle 3"/>
          <p:cNvSpPr>
            <a:spLocks noChangeArrowheads="1"/>
          </p:cNvSpPr>
          <p:nvPr/>
        </p:nvSpPr>
        <p:spPr bwMode="auto">
          <a:xfrm>
            <a:off x="0" y="143981"/>
            <a:ext cx="9144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lt-LT" sz="2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Bendravimo ir bendradarbiavimo dėka </a:t>
            </a:r>
            <a:r>
              <a:rPr kumimoji="0" lang="lt-LT" sz="2800" b="1" i="0" u="none" strike="noStrike" cap="none" normalizeH="0" baseline="0" dirty="0" err="1" smtClean="0">
                <a:ln>
                  <a:noFill/>
                </a:ln>
                <a:solidFill>
                  <a:schemeClr val="bg1"/>
                </a:solidFill>
                <a:effectLst/>
                <a:latin typeface="Arial" pitchFamily="34" charset="0"/>
                <a:ea typeface="Times New Roman" pitchFamily="18" charset="0"/>
                <a:cs typeface="Arial" pitchFamily="34" charset="0"/>
              </a:rPr>
              <a:t>Kučiūnų</a:t>
            </a:r>
            <a:r>
              <a:rPr kumimoji="0" lang="lt-LT" sz="2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mokykloje pagaminta virš 50  mobilių kėdučių</a:t>
            </a:r>
          </a:p>
          <a:p>
            <a:pPr marL="0" marR="0" lvl="0" indent="0" algn="l" defTabSz="914400" rtl="0" eaLnBrk="1" fontAlgn="base" latinLnBrk="0" hangingPunct="1">
              <a:lnSpc>
                <a:spcPct val="100000"/>
              </a:lnSpc>
              <a:spcBef>
                <a:spcPct val="0"/>
              </a:spcBef>
              <a:spcAft>
                <a:spcPct val="0"/>
              </a:spcAft>
              <a:buClrTx/>
              <a:buSzTx/>
              <a:buFontTx/>
              <a:buNone/>
              <a:tabLst/>
            </a:pPr>
            <a:endParaRPr lang="lt-LT" sz="2800" b="1" dirty="0">
              <a:solidFill>
                <a:schemeClr val="bg1"/>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lt-LT" sz="28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lt-LT" sz="2800" b="1" dirty="0">
              <a:solidFill>
                <a:schemeClr val="bg1"/>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lt-LT" sz="28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lt-LT" sz="2800" b="1" dirty="0">
              <a:solidFill>
                <a:schemeClr val="bg1"/>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lt-LT" sz="28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lt-LT" sz="2800" b="1" dirty="0">
              <a:solidFill>
                <a:schemeClr val="bg1"/>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lt-LT" sz="28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sz="2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“Per pusmetį pasiekėme projekto tikslą, supratome, jog ,, visi kartu kūrybingai bendradarbiaudami stengiamės padėti vieni kitiems atrasti geriausius būdus dirbti kartu. Tam reikia išmokti kalbėti ir girdėti.“</a:t>
            </a:r>
            <a:endParaRPr kumimoji="0" lang="lt-LT" sz="2800" b="1"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6146"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1C1B6470-0DA5-428E-BFC0-503BF20621EB}" type="slidenum">
              <a:rPr lang="lt-LT" smtClean="0">
                <a:solidFill>
                  <a:srgbClr val="898989"/>
                </a:solidFill>
                <a:latin typeface="Calibri" pitchFamily="34" charset="0"/>
              </a:rPr>
              <a:pPr eaLnBrk="1" hangingPunct="1"/>
              <a:t>25</a:t>
            </a:fld>
            <a:endParaRPr lang="lt-LT" smtClean="0">
              <a:solidFill>
                <a:srgbClr val="898989"/>
              </a:solidFill>
              <a:latin typeface="Calibri" pitchFamily="34" charset="0"/>
            </a:endParaRPr>
          </a:p>
        </p:txBody>
      </p:sp>
      <p:pic>
        <p:nvPicPr>
          <p:cNvPr id="6147" name="Picture 5" descr="NEW whiteout paint roller"/>
          <p:cNvPicPr>
            <a:picLocks noChangeAspect="1" noChangeArrowheads="1"/>
          </p:cNvPicPr>
          <p:nvPr/>
        </p:nvPicPr>
        <p:blipFill>
          <a:blip r:embed="rId2">
            <a:extLst>
              <a:ext uri="{28A0092B-C50C-407E-A947-70E740481C1C}">
                <a14:useLocalDpi xmlns:a14="http://schemas.microsoft.com/office/drawing/2010/main" val="0"/>
              </a:ext>
            </a:extLst>
          </a:blip>
          <a:srcRect l="6885" t="40857"/>
          <a:stretch>
            <a:fillRect/>
          </a:stretch>
        </p:blipFill>
        <p:spPr bwMode="auto">
          <a:xfrm>
            <a:off x="-790575" y="-96838"/>
            <a:ext cx="10799763" cy="705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Content Placeholder 2"/>
          <p:cNvSpPr>
            <a:spLocks noGrp="1"/>
          </p:cNvSpPr>
          <p:nvPr>
            <p:ph idx="1"/>
          </p:nvPr>
        </p:nvSpPr>
        <p:spPr>
          <a:xfrm>
            <a:off x="317500" y="1600200"/>
            <a:ext cx="6637338" cy="2425700"/>
          </a:xfrm>
        </p:spPr>
        <p:txBody>
          <a:bodyPr/>
          <a:lstStyle/>
          <a:p>
            <a:pPr marL="0" indent="0" algn="just" eaLnBrk="1" hangingPunct="1">
              <a:lnSpc>
                <a:spcPct val="90000"/>
              </a:lnSpc>
              <a:buFont typeface="Arial" pitchFamily="34" charset="0"/>
              <a:buNone/>
            </a:pPr>
            <a:r>
              <a:rPr lang="lt-LT" dirty="0" smtClean="0"/>
              <a:t>„</a:t>
            </a:r>
            <a:r>
              <a:rPr lang="lt-LT" sz="2400" dirty="0" smtClean="0"/>
              <a:t>Kūrybinių partnerysčių“ programoje gali dalyvauti visos bendrojo ugdymo mokyklos. </a:t>
            </a:r>
          </a:p>
          <a:p>
            <a:pPr marL="0" indent="0" algn="just" eaLnBrk="1" hangingPunct="1">
              <a:lnSpc>
                <a:spcPct val="90000"/>
              </a:lnSpc>
              <a:buFont typeface="Arial" pitchFamily="34" charset="0"/>
              <a:buNone/>
            </a:pPr>
            <a:endParaRPr lang="lt-LT" sz="2400" dirty="0" smtClean="0"/>
          </a:p>
          <a:p>
            <a:pPr marL="0" indent="0" algn="just" eaLnBrk="1" hangingPunct="1">
              <a:lnSpc>
                <a:spcPct val="90000"/>
              </a:lnSpc>
              <a:buFont typeface="Arial" pitchFamily="34" charset="0"/>
              <a:buNone/>
            </a:pPr>
            <a:r>
              <a:rPr lang="lt-LT" sz="2400" dirty="0" smtClean="0"/>
              <a:t>Kūrybiško mokymosi projektai yra skirti 1-12 klasių mokiniams. </a:t>
            </a:r>
          </a:p>
          <a:p>
            <a:pPr marL="0" indent="0" algn="just" eaLnBrk="1" hangingPunct="1">
              <a:lnSpc>
                <a:spcPct val="90000"/>
              </a:lnSpc>
              <a:buFont typeface="Arial" pitchFamily="34" charset="0"/>
              <a:buNone/>
            </a:pPr>
            <a:endParaRPr lang="lt-LT" sz="2400" dirty="0" smtClean="0"/>
          </a:p>
          <a:p>
            <a:pPr marL="0" indent="0" algn="just" eaLnBrk="1" hangingPunct="1">
              <a:lnSpc>
                <a:spcPct val="90000"/>
              </a:lnSpc>
              <a:buFont typeface="Arial" pitchFamily="34" charset="0"/>
              <a:buNone/>
            </a:pPr>
            <a:endParaRPr lang="lt-LT" sz="2400" dirty="0" smtClean="0"/>
          </a:p>
          <a:p>
            <a:pPr marL="0" indent="0" eaLnBrk="1" hangingPunct="1"/>
            <a:endParaRPr lang="lt-LT" dirty="0" smtClean="0"/>
          </a:p>
        </p:txBody>
      </p:sp>
      <p:sp>
        <p:nvSpPr>
          <p:cNvPr id="6149" name="Title 1"/>
          <p:cNvSpPr>
            <a:spLocks noGrp="1"/>
          </p:cNvSpPr>
          <p:nvPr>
            <p:ph type="title"/>
          </p:nvPr>
        </p:nvSpPr>
        <p:spPr>
          <a:xfrm>
            <a:off x="355600" y="219075"/>
            <a:ext cx="6637338" cy="920750"/>
          </a:xfrm>
        </p:spPr>
        <p:txBody>
          <a:bodyPr/>
          <a:lstStyle/>
          <a:p>
            <a:pPr algn="l" eaLnBrk="1" hangingPunct="1"/>
            <a:r>
              <a:rPr lang="lt-LT" sz="2400" b="1" smtClean="0">
                <a:solidFill>
                  <a:srgbClr val="007CBF"/>
                </a:solidFill>
              </a:rPr>
              <a:t>Kas gali dalyvauti „Kūrybinėse partnerystėse“? </a:t>
            </a:r>
            <a:r>
              <a:rPr lang="en-US" sz="2400" b="1" smtClean="0">
                <a:solidFill>
                  <a:srgbClr val="007CBF"/>
                </a:solidFill>
              </a:rPr>
              <a:t/>
            </a:r>
            <a:br>
              <a:rPr lang="en-US" sz="2400" b="1" smtClean="0">
                <a:solidFill>
                  <a:srgbClr val="007CBF"/>
                </a:solidFill>
              </a:rPr>
            </a:br>
            <a:endParaRPr lang="lt-LT" sz="2400" b="1" smtClean="0">
              <a:solidFill>
                <a:srgbClr val="007CBF"/>
              </a:solidFill>
            </a:endParaRPr>
          </a:p>
        </p:txBody>
      </p:sp>
      <p:pic>
        <p:nvPicPr>
          <p:cNvPr id="6150" name="Picture 9" descr="C:\Documents and Settings\m.kasperaviciute\Desktop\CP\logo siuntimui\cp-id-lit-path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175" y="0"/>
            <a:ext cx="16478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543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agenta_drips"/>
          <p:cNvPicPr>
            <a:picLocks noChangeAspect="1" noChangeArrowheads="1"/>
          </p:cNvPicPr>
          <p:nvPr/>
        </p:nvPicPr>
        <p:blipFill>
          <a:blip r:embed="rId3" cstate="print">
            <a:duotone>
              <a:schemeClr val="accent1">
                <a:shade val="45000"/>
                <a:satMod val="135000"/>
              </a:schemeClr>
              <a:prstClr val="white"/>
            </a:duotone>
          </a:blip>
          <a:srcRect l="7936" t="18628" b="5872"/>
          <a:stretch>
            <a:fillRect/>
          </a:stretch>
        </p:blipFill>
        <p:spPr bwMode="auto">
          <a:xfrm>
            <a:off x="-14834" y="0"/>
            <a:ext cx="7701509" cy="8689032"/>
          </a:xfrm>
          <a:prstGeom prst="rect">
            <a:avLst/>
          </a:prstGeom>
          <a:noFill/>
        </p:spPr>
      </p:pic>
      <p:sp>
        <p:nvSpPr>
          <p:cNvPr id="3075" name="Content Placeholder 2"/>
          <p:cNvSpPr>
            <a:spLocks noGrp="1"/>
          </p:cNvSpPr>
          <p:nvPr>
            <p:ph idx="1"/>
          </p:nvPr>
        </p:nvSpPr>
        <p:spPr>
          <a:xfrm>
            <a:off x="320675" y="1125538"/>
            <a:ext cx="6588125" cy="2747962"/>
          </a:xfrm>
        </p:spPr>
        <p:txBody>
          <a:bodyPr/>
          <a:lstStyle/>
          <a:p>
            <a:pPr marL="0" indent="0" algn="just" eaLnBrk="1" hangingPunct="1">
              <a:lnSpc>
                <a:spcPct val="90000"/>
              </a:lnSpc>
              <a:buFont typeface="Arial" pitchFamily="34" charset="0"/>
              <a:buNone/>
            </a:pPr>
            <a:endParaRPr lang="lt-LT" sz="2000" dirty="0" smtClean="0">
              <a:solidFill>
                <a:schemeClr val="bg1"/>
              </a:solidFill>
            </a:endParaRPr>
          </a:p>
          <a:p>
            <a:pPr marL="0" indent="0" algn="just" eaLnBrk="1" hangingPunct="1">
              <a:lnSpc>
                <a:spcPct val="90000"/>
              </a:lnSpc>
              <a:buFont typeface="Arial" pitchFamily="34" charset="0"/>
              <a:buNone/>
            </a:pPr>
            <a:r>
              <a:rPr lang="lt-LT" sz="2000" dirty="0" smtClean="0">
                <a:solidFill>
                  <a:schemeClr val="bg1"/>
                </a:solidFill>
              </a:rPr>
              <a:t> </a:t>
            </a:r>
          </a:p>
          <a:p>
            <a:pPr marL="0" indent="0" algn="just" eaLnBrk="1" hangingPunct="1">
              <a:lnSpc>
                <a:spcPct val="90000"/>
              </a:lnSpc>
              <a:buFont typeface="Arial" pitchFamily="34" charset="0"/>
              <a:buNone/>
            </a:pPr>
            <a:endParaRPr lang="lt-LT" sz="2000" b="1" dirty="0" smtClean="0">
              <a:solidFill>
                <a:schemeClr val="bg1"/>
              </a:solidFill>
            </a:endParaRPr>
          </a:p>
          <a:p>
            <a:pPr marL="0" indent="0" algn="ctr" eaLnBrk="1" hangingPunct="1">
              <a:lnSpc>
                <a:spcPct val="90000"/>
              </a:lnSpc>
              <a:buFont typeface="Arial" pitchFamily="34" charset="0"/>
              <a:buNone/>
            </a:pPr>
            <a:r>
              <a:rPr lang="en-US" sz="2400" b="1" dirty="0" smtClean="0">
                <a:solidFill>
                  <a:schemeClr val="bg1"/>
                </a:solidFill>
              </a:rPr>
              <a:t>K</a:t>
            </a:r>
            <a:r>
              <a:rPr lang="lt-LT" sz="2400" b="1" dirty="0" smtClean="0">
                <a:solidFill>
                  <a:schemeClr val="bg1"/>
                </a:solidFill>
              </a:rPr>
              <a:t>ŪRYBINĖS PARTNERYSTĖS – </a:t>
            </a:r>
          </a:p>
          <a:p>
            <a:pPr marL="0" indent="0" algn="ctr" eaLnBrk="1" hangingPunct="1">
              <a:lnSpc>
                <a:spcPct val="90000"/>
              </a:lnSpc>
              <a:buFont typeface="Arial" pitchFamily="34" charset="0"/>
              <a:buNone/>
            </a:pPr>
            <a:r>
              <a:rPr lang="lt-LT" sz="2400" b="1" dirty="0" smtClean="0">
                <a:solidFill>
                  <a:schemeClr val="bg1"/>
                </a:solidFill>
              </a:rPr>
              <a:t>TAI MOKYKLŲ  (MOKINIŲ, MOKYTOJŲ, TĖVŲ) </a:t>
            </a:r>
          </a:p>
          <a:p>
            <a:pPr marL="0" indent="0" algn="ctr" eaLnBrk="1" hangingPunct="1">
              <a:lnSpc>
                <a:spcPct val="90000"/>
              </a:lnSpc>
              <a:buFont typeface="Arial" pitchFamily="34" charset="0"/>
              <a:buNone/>
            </a:pPr>
            <a:r>
              <a:rPr lang="lt-LT" sz="2400" b="1" dirty="0" smtClean="0">
                <a:solidFill>
                  <a:schemeClr val="bg1"/>
                </a:solidFill>
              </a:rPr>
              <a:t>IR KŪRĖJŲ BENDRADARBIAVIMAS </a:t>
            </a:r>
          </a:p>
          <a:p>
            <a:pPr marL="0" indent="0" algn="ctr" eaLnBrk="1" hangingPunct="1">
              <a:lnSpc>
                <a:spcPct val="90000"/>
              </a:lnSpc>
              <a:buFont typeface="Arial" pitchFamily="34" charset="0"/>
              <a:buNone/>
            </a:pPr>
            <a:r>
              <a:rPr lang="lt-LT" sz="2400" b="1" dirty="0" smtClean="0">
                <a:solidFill>
                  <a:schemeClr val="bg1"/>
                </a:solidFill>
              </a:rPr>
              <a:t>SIEKIANT KŪRYBIŠKO MOKYMOSI.</a:t>
            </a:r>
          </a:p>
          <a:p>
            <a:pPr marL="0" indent="0" algn="just" eaLnBrk="1" hangingPunct="1">
              <a:lnSpc>
                <a:spcPct val="90000"/>
              </a:lnSpc>
              <a:buFont typeface="Arial" pitchFamily="34" charset="0"/>
              <a:buNone/>
            </a:pPr>
            <a:endParaRPr lang="lt-LT" sz="2000" dirty="0" smtClean="0">
              <a:solidFill>
                <a:schemeClr val="bg1"/>
              </a:solidFill>
            </a:endParaRPr>
          </a:p>
        </p:txBody>
      </p:sp>
      <p:sp>
        <p:nvSpPr>
          <p:cNvPr id="307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4D6A568-077B-4F37-A1A3-E3767B6465B6}" type="slidenum">
              <a:rPr lang="lt-LT" smtClean="0">
                <a:solidFill>
                  <a:srgbClr val="898989"/>
                </a:solidFill>
                <a:latin typeface="Calibri" pitchFamily="34" charset="0"/>
              </a:rPr>
              <a:pPr eaLnBrk="1" hangingPunct="1"/>
              <a:t>26</a:t>
            </a:fld>
            <a:endParaRPr lang="lt-LT" smtClean="0">
              <a:solidFill>
                <a:srgbClr val="898989"/>
              </a:solidFill>
              <a:latin typeface="Calibri" pitchFamily="34" charset="0"/>
            </a:endParaRPr>
          </a:p>
        </p:txBody>
      </p:sp>
      <p:pic>
        <p:nvPicPr>
          <p:cNvPr id="3077" name="Picture 9" descr="C:\Documents and Settings\m.kasperaviciute\Desktop\CP\logo siuntimui\cp-id-lit-paths-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175" y="0"/>
            <a:ext cx="16478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7496175" y="1371600"/>
            <a:ext cx="1587500" cy="3579813"/>
          </a:xfrm>
          <a:prstGeom prst="rect">
            <a:avLst/>
          </a:prstGeom>
          <a:noFill/>
          <a:ln>
            <a:noFill/>
          </a:ln>
          <a:effectLst>
            <a:outerShdw blurRad="40000" dist="23000" dir="5400000" rotWithShape="0">
              <a:srgbClr val="808080">
                <a:alpha val="34999"/>
              </a:srgbClr>
            </a:outerShdw>
          </a:effectLst>
          <a:extLst/>
        </p:spPr>
        <p:txBody>
          <a:bodyPr anchor="ctr"/>
          <a:lstStyle/>
          <a:p>
            <a:pPr algn="r">
              <a:defRPr/>
            </a:pPr>
            <a:r>
              <a:rPr lang="lt-LT" sz="1400" b="1" i="1">
                <a:solidFill>
                  <a:srgbClr val="376092"/>
                </a:solidFill>
                <a:latin typeface="Calibri" pitchFamily="34" charset="0"/>
              </a:rPr>
              <a:t>„Esu įsitikinęs, kad kūrybingumas ugdyme šiandien yra tiek pat svarbus, kiek raštingumas, </a:t>
            </a:r>
            <a:br>
              <a:rPr lang="lt-LT" sz="1400" b="1" i="1">
                <a:solidFill>
                  <a:srgbClr val="376092"/>
                </a:solidFill>
                <a:latin typeface="Calibri" pitchFamily="34" charset="0"/>
              </a:rPr>
            </a:br>
            <a:r>
              <a:rPr lang="lt-LT" sz="1400" b="1" i="1">
                <a:solidFill>
                  <a:srgbClr val="376092"/>
                </a:solidFill>
                <a:latin typeface="Calibri" pitchFamily="34" charset="0"/>
              </a:rPr>
              <a:t>ir mes turėtume juos abu vienodai aukštai vertinti.”</a:t>
            </a:r>
          </a:p>
          <a:p>
            <a:pPr algn="r">
              <a:defRPr/>
            </a:pPr>
            <a:r>
              <a:rPr lang="lt-LT" sz="1400" b="1" i="1">
                <a:solidFill>
                  <a:srgbClr val="376092"/>
                </a:solidFill>
                <a:latin typeface="Calibri" pitchFamily="34" charset="0"/>
              </a:rPr>
              <a:t/>
            </a:r>
            <a:br>
              <a:rPr lang="lt-LT" sz="1400" b="1" i="1">
                <a:solidFill>
                  <a:srgbClr val="376092"/>
                </a:solidFill>
                <a:latin typeface="Calibri" pitchFamily="34" charset="0"/>
              </a:rPr>
            </a:br>
            <a:r>
              <a:rPr lang="lt-LT" sz="1400" b="1" i="1">
                <a:solidFill>
                  <a:srgbClr val="376092"/>
                </a:solidFill>
                <a:latin typeface="Calibri" pitchFamily="34" charset="0"/>
              </a:rPr>
              <a:t>Seras Ken Robinson</a:t>
            </a:r>
            <a:endParaRPr lang="en-US" sz="1400" i="1">
              <a:solidFill>
                <a:srgbClr val="376092"/>
              </a:solidFill>
              <a:latin typeface="Calibri" pitchFamily="34" charset="0"/>
            </a:endParaRPr>
          </a:p>
        </p:txBody>
      </p:sp>
    </p:spTree>
    <p:extLst>
      <p:ext uri="{BB962C8B-B14F-4D97-AF65-F5344CB8AC3E}">
        <p14:creationId xmlns:p14="http://schemas.microsoft.com/office/powerpoint/2010/main" val="1378346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agenta_drips"/>
          <p:cNvPicPr>
            <a:picLocks noChangeAspect="1" noChangeArrowheads="1"/>
          </p:cNvPicPr>
          <p:nvPr/>
        </p:nvPicPr>
        <p:blipFill>
          <a:blip r:embed="rId2" cstate="print">
            <a:duotone>
              <a:schemeClr val="accent3">
                <a:shade val="45000"/>
                <a:satMod val="135000"/>
              </a:schemeClr>
              <a:prstClr val="white"/>
            </a:duotone>
          </a:blip>
          <a:srcRect l="7936" t="18628" b="5872"/>
          <a:stretch>
            <a:fillRect/>
          </a:stretch>
        </p:blipFill>
        <p:spPr bwMode="auto">
          <a:xfrm>
            <a:off x="-14834" y="0"/>
            <a:ext cx="7701509" cy="8689032"/>
          </a:xfrm>
          <a:prstGeom prst="rect">
            <a:avLst/>
          </a:prstGeom>
          <a:noFill/>
        </p:spPr>
      </p:pic>
      <p:sp>
        <p:nvSpPr>
          <p:cNvPr id="10" name="Antraštė 9"/>
          <p:cNvSpPr>
            <a:spLocks noGrp="1"/>
          </p:cNvSpPr>
          <p:nvPr>
            <p:ph type="title"/>
          </p:nvPr>
        </p:nvSpPr>
        <p:spPr>
          <a:xfrm>
            <a:off x="457200" y="274638"/>
            <a:ext cx="6337495" cy="1143000"/>
          </a:xfrm>
        </p:spPr>
        <p:txBody>
          <a:bodyPr/>
          <a:lstStyle/>
          <a:p>
            <a:r>
              <a:rPr lang="lt-LT" sz="2400" b="1" dirty="0"/>
              <a:t>Programos „Kūrybinės partnerystės“ eiga</a:t>
            </a:r>
            <a:endParaRPr lang="lt-LT" sz="2400" dirty="0"/>
          </a:p>
        </p:txBody>
      </p:sp>
      <p:sp>
        <p:nvSpPr>
          <p:cNvPr id="8" name="Turinio vietos rezervavimo ženklas 7"/>
          <p:cNvSpPr>
            <a:spLocks noGrp="1"/>
          </p:cNvSpPr>
          <p:nvPr>
            <p:ph idx="1"/>
          </p:nvPr>
        </p:nvSpPr>
        <p:spPr>
          <a:xfrm>
            <a:off x="248855" y="1631769"/>
            <a:ext cx="8229600" cy="4525963"/>
          </a:xfrm>
        </p:spPr>
        <p:txBody>
          <a:bodyPr/>
          <a:lstStyle/>
          <a:p>
            <a:r>
              <a:rPr lang="lt-LT" sz="2400" dirty="0"/>
              <a:t>Per trejus mokslo metus – nuo 2011 iki 2015 metų sausio, Ugdymo plėtotės centro vykdomame projekte dalyvaus apie 100 mokyklų, iš viso bus įgyvendinta daugiau nei 200 unikalių kūrybiško mokymo  projektų. Numatoma, kad kūrybiniuose mokymosi  projektuose dalyvaus apie 4000 mokinių.</a:t>
            </a:r>
          </a:p>
          <a:p>
            <a:endParaRPr lang="lt-LT" sz="2400" dirty="0"/>
          </a:p>
          <a:p>
            <a:r>
              <a:rPr lang="lt-LT" sz="2400" dirty="0"/>
              <a:t>Pirmaisiais „Kūrybinių partnerysčių“ programos įgyvendinimo metais (2011 – 2012 mokslo metais) buvo atrinktos 43 mokyklos. Tapusios „Tyrinėjančiomis mokyklomis“, jos įgyvendino nedidelės apimties kūrybiško mokymosi projektus, kuriais siekė pokyčių vienoje mokyklos klasėje ar mokyklos numatytoje tikslinėje moksleivių grupėje.</a:t>
            </a:r>
          </a:p>
          <a:p>
            <a:pPr>
              <a:lnSpc>
                <a:spcPct val="80000"/>
              </a:lnSpc>
              <a:defRPr/>
            </a:pPr>
            <a:endParaRPr lang="lt-LT" sz="2400" dirty="0" smtClean="0"/>
          </a:p>
        </p:txBody>
      </p:sp>
      <p:sp>
        <p:nvSpPr>
          <p:cNvPr id="3076" name="Slide Number Placeholder 5"/>
          <p:cNvSpPr>
            <a:spLocks noGrp="1"/>
          </p:cNvSpPr>
          <p:nvPr>
            <p:ph type="sldNum" sz="quarter" idx="12"/>
          </p:nvPr>
        </p:nvSpPr>
        <p:spPr bwMode="auto">
          <a:noFill/>
          <a:ln>
            <a:miter lim="800000"/>
            <a:headEnd/>
            <a:tailEnd/>
          </a:ln>
        </p:spPr>
        <p:txBody>
          <a:bodyPr/>
          <a:lstStyle/>
          <a:p>
            <a:fld id="{B8814793-EFED-499D-A1EE-7AC0533CD9C1}" type="slidenum">
              <a:rPr lang="lt-LT" smtClean="0"/>
              <a:pPr/>
              <a:t>3</a:t>
            </a:fld>
            <a:endParaRPr lang="lt-LT" smtClean="0"/>
          </a:p>
        </p:txBody>
      </p:sp>
      <p:pic>
        <p:nvPicPr>
          <p:cNvPr id="3077" name="Picture 9" descr="C:\Documents and Settings\m.kasperaviciute\Desktop\CP\logo siuntimui\cp-id-lit-paths-01.jpg"/>
          <p:cNvPicPr>
            <a:picLocks noChangeAspect="1" noChangeArrowheads="1"/>
          </p:cNvPicPr>
          <p:nvPr/>
        </p:nvPicPr>
        <p:blipFill>
          <a:blip r:embed="rId3"/>
          <a:srcRect/>
          <a:stretch>
            <a:fillRect/>
          </a:stretch>
        </p:blipFill>
        <p:spPr bwMode="auto">
          <a:xfrm>
            <a:off x="7496175" y="0"/>
            <a:ext cx="1647825" cy="927100"/>
          </a:xfrm>
          <a:prstGeom prst="rect">
            <a:avLst/>
          </a:prstGeom>
          <a:noFill/>
          <a:ln w="9525">
            <a:noFill/>
            <a:miter lim="800000"/>
            <a:headEnd/>
            <a:tailEnd/>
          </a:ln>
        </p:spPr>
      </p:pic>
    </p:spTree>
    <p:extLst>
      <p:ext uri="{BB962C8B-B14F-4D97-AF65-F5344CB8AC3E}">
        <p14:creationId xmlns:p14="http://schemas.microsoft.com/office/powerpoint/2010/main" val="4252065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7170" name="Picture 5" descr="NEW whiteout paint roller"/>
          <p:cNvPicPr>
            <a:picLocks noChangeAspect="1" noChangeArrowheads="1"/>
          </p:cNvPicPr>
          <p:nvPr/>
        </p:nvPicPr>
        <p:blipFill>
          <a:blip r:embed="rId2"/>
          <a:srcRect r="6885" b="40857"/>
          <a:stretch>
            <a:fillRect/>
          </a:stretch>
        </p:blipFill>
        <p:spPr bwMode="auto">
          <a:xfrm>
            <a:off x="250825" y="2557463"/>
            <a:ext cx="8893175" cy="4300537"/>
          </a:xfrm>
          <a:prstGeom prst="rect">
            <a:avLst/>
          </a:prstGeom>
          <a:noFill/>
          <a:ln w="9525">
            <a:noFill/>
            <a:miter lim="800000"/>
            <a:headEnd/>
            <a:tailEnd/>
          </a:ln>
        </p:spPr>
      </p:pic>
      <p:sp>
        <p:nvSpPr>
          <p:cNvPr id="7171" name="Turinio vietos rezervavimo ženklas 3"/>
          <p:cNvSpPr>
            <a:spLocks noGrp="1"/>
          </p:cNvSpPr>
          <p:nvPr>
            <p:ph idx="1"/>
          </p:nvPr>
        </p:nvSpPr>
        <p:spPr>
          <a:xfrm>
            <a:off x="355600" y="289368"/>
            <a:ext cx="6959600" cy="810227"/>
          </a:xfrm>
        </p:spPr>
        <p:txBody>
          <a:bodyPr/>
          <a:lstStyle/>
          <a:p>
            <a:pPr marL="0" indent="0" algn="ctr">
              <a:buFont typeface="Arial" charset="0"/>
              <a:buNone/>
            </a:pPr>
            <a:r>
              <a:rPr lang="lt-LT" sz="4000" b="1" dirty="0" smtClean="0">
                <a:solidFill>
                  <a:schemeClr val="bg1"/>
                </a:solidFill>
                <a:ea typeface="ＭＳ Ｐゴシック" charset="-128"/>
              </a:rPr>
              <a:t>AGENTAI    IR   PRAKTIKAI</a:t>
            </a:r>
            <a:endParaRPr lang="en-US" sz="4000" b="1" dirty="0" smtClean="0">
              <a:solidFill>
                <a:schemeClr val="bg1"/>
              </a:solidFill>
              <a:ea typeface="ＭＳ Ｐゴシック" charset="-128"/>
            </a:endParaRPr>
          </a:p>
        </p:txBody>
      </p:sp>
      <p:pic>
        <p:nvPicPr>
          <p:cNvPr id="7172" name="Picture 9" descr="C:\Documents and Settings\m.kasperaviciute\Desktop\CP\logo siuntimui\cp-id-lit-paths-01.jpg"/>
          <p:cNvPicPr>
            <a:picLocks noChangeAspect="1" noChangeArrowheads="1"/>
          </p:cNvPicPr>
          <p:nvPr/>
        </p:nvPicPr>
        <p:blipFill>
          <a:blip r:embed="rId3"/>
          <a:srcRect/>
          <a:stretch>
            <a:fillRect/>
          </a:stretch>
        </p:blipFill>
        <p:spPr bwMode="auto">
          <a:xfrm>
            <a:off x="6894291" y="289368"/>
            <a:ext cx="1647825" cy="927100"/>
          </a:xfrm>
          <a:prstGeom prst="rect">
            <a:avLst/>
          </a:prstGeom>
          <a:noFill/>
          <a:ln w="9525">
            <a:noFill/>
            <a:miter lim="800000"/>
            <a:headEnd/>
            <a:tailEnd/>
          </a:ln>
        </p:spPr>
      </p:pic>
      <p:pic>
        <p:nvPicPr>
          <p:cNvPr id="7174" name="Picture 6" descr="Agn&amp;edot; Samulyt&amp;edot;"/>
          <p:cNvPicPr>
            <a:picLocks noChangeAspect="1" noChangeArrowheads="1"/>
          </p:cNvPicPr>
          <p:nvPr/>
        </p:nvPicPr>
        <p:blipFill>
          <a:blip r:embed="rId4"/>
          <a:srcRect/>
          <a:stretch>
            <a:fillRect/>
          </a:stretch>
        </p:blipFill>
        <p:spPr bwMode="auto">
          <a:xfrm>
            <a:off x="734310" y="1504167"/>
            <a:ext cx="2009775" cy="2428875"/>
          </a:xfrm>
          <a:prstGeom prst="rect">
            <a:avLst/>
          </a:prstGeom>
          <a:noFill/>
        </p:spPr>
      </p:pic>
      <p:pic>
        <p:nvPicPr>
          <p:cNvPr id="7176" name="Picture 8" descr="Daiva Ivanauskait&amp;edot;"/>
          <p:cNvPicPr>
            <a:picLocks noChangeAspect="1" noChangeArrowheads="1"/>
          </p:cNvPicPr>
          <p:nvPr/>
        </p:nvPicPr>
        <p:blipFill>
          <a:blip r:embed="rId5"/>
          <a:srcRect/>
          <a:stretch>
            <a:fillRect/>
          </a:stretch>
        </p:blipFill>
        <p:spPr bwMode="auto">
          <a:xfrm>
            <a:off x="3771096" y="1504167"/>
            <a:ext cx="2009775" cy="2428875"/>
          </a:xfrm>
          <a:prstGeom prst="rect">
            <a:avLst/>
          </a:prstGeom>
          <a:noFill/>
        </p:spPr>
      </p:pic>
      <p:pic>
        <p:nvPicPr>
          <p:cNvPr id="7178" name="Picture 10" descr="Simas Janulis"/>
          <p:cNvPicPr>
            <a:picLocks noChangeAspect="1" noChangeArrowheads="1"/>
          </p:cNvPicPr>
          <p:nvPr/>
        </p:nvPicPr>
        <p:blipFill>
          <a:blip r:embed="rId6"/>
          <a:srcRect/>
          <a:stretch>
            <a:fillRect/>
          </a:stretch>
        </p:blipFill>
        <p:spPr bwMode="auto">
          <a:xfrm>
            <a:off x="6683697" y="4213225"/>
            <a:ext cx="2009775" cy="2428875"/>
          </a:xfrm>
          <a:prstGeom prst="rect">
            <a:avLst/>
          </a:prstGeom>
          <a:noFill/>
        </p:spPr>
      </p:pic>
      <p:pic>
        <p:nvPicPr>
          <p:cNvPr id="7182" name="Picture 14" descr="http://www.kurybinespartnerystes.lt/media/k2/items/cache/48ee1e8a0a8f50dce4f8cb9ab418e211_M.jpg"/>
          <p:cNvPicPr>
            <a:picLocks noChangeAspect="1" noChangeArrowheads="1"/>
          </p:cNvPicPr>
          <p:nvPr/>
        </p:nvPicPr>
        <p:blipFill>
          <a:blip r:embed="rId7"/>
          <a:srcRect/>
          <a:stretch>
            <a:fillRect/>
          </a:stretch>
        </p:blipFill>
        <p:spPr bwMode="auto">
          <a:xfrm>
            <a:off x="6532341" y="1689362"/>
            <a:ext cx="2009775" cy="2428875"/>
          </a:xfrm>
          <a:prstGeom prst="rect">
            <a:avLst/>
          </a:prstGeom>
          <a:noFill/>
        </p:spPr>
      </p:pic>
      <p:pic>
        <p:nvPicPr>
          <p:cNvPr id="7184" name="Picture 16" descr="R&amp;umacr;ta Makut&amp;edot;nait&amp;edot;"/>
          <p:cNvPicPr>
            <a:picLocks noChangeAspect="1" noChangeArrowheads="1"/>
          </p:cNvPicPr>
          <p:nvPr/>
        </p:nvPicPr>
        <p:blipFill>
          <a:blip r:embed="rId8"/>
          <a:srcRect/>
          <a:stretch>
            <a:fillRect/>
          </a:stretch>
        </p:blipFill>
        <p:spPr bwMode="auto">
          <a:xfrm>
            <a:off x="3771096" y="4118237"/>
            <a:ext cx="2009775" cy="2428875"/>
          </a:xfrm>
          <a:prstGeom prst="rect">
            <a:avLst/>
          </a:prstGeom>
          <a:noFill/>
        </p:spPr>
      </p:pic>
      <p:pic>
        <p:nvPicPr>
          <p:cNvPr id="7186" name="Picture 18" descr="Simonas Kuliešis"/>
          <p:cNvPicPr>
            <a:picLocks noChangeAspect="1" noChangeArrowheads="1"/>
          </p:cNvPicPr>
          <p:nvPr/>
        </p:nvPicPr>
        <p:blipFill>
          <a:blip r:embed="rId9"/>
          <a:srcRect/>
          <a:stretch>
            <a:fillRect/>
          </a:stretch>
        </p:blipFill>
        <p:spPr bwMode="auto">
          <a:xfrm>
            <a:off x="873206" y="4213225"/>
            <a:ext cx="2009775" cy="242887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70704" y="274638"/>
            <a:ext cx="8229600" cy="302137"/>
          </a:xfrm>
        </p:spPr>
        <p:txBody>
          <a:bodyPr/>
          <a:lstStyle/>
          <a:p>
            <a:r>
              <a:rPr lang="lt-LT" sz="2400" dirty="0" smtClean="0"/>
              <a:t>Lazdijų regiono mokyklos, įsitraukusios į Projektą</a:t>
            </a:r>
            <a:endParaRPr lang="lt-LT" sz="2400" dirty="0"/>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4269020144"/>
              </p:ext>
            </p:extLst>
          </p:nvPr>
        </p:nvGraphicFramePr>
        <p:xfrm>
          <a:off x="126607" y="675249"/>
          <a:ext cx="9017392" cy="6074489"/>
        </p:xfrm>
        <a:graphic>
          <a:graphicData uri="http://schemas.openxmlformats.org/drawingml/2006/table">
            <a:tbl>
              <a:tblPr firstRow="1" bandRow="1">
                <a:tableStyleId>{5C22544A-7EE6-4342-B048-85BDC9FD1C3A}</a:tableStyleId>
              </a:tblPr>
              <a:tblGrid>
                <a:gridCol w="1645922"/>
                <a:gridCol w="2862774"/>
                <a:gridCol w="2254348"/>
                <a:gridCol w="2254348"/>
              </a:tblGrid>
              <a:tr h="1133481">
                <a:tc>
                  <a:txBody>
                    <a:bodyPr/>
                    <a:lstStyle/>
                    <a:p>
                      <a:endParaRPr lang="lt-LT" dirty="0"/>
                    </a:p>
                  </a:txBody>
                  <a:tcPr/>
                </a:tc>
                <a:tc>
                  <a:txBody>
                    <a:bodyPr/>
                    <a:lstStyle/>
                    <a:p>
                      <a:r>
                        <a:rPr lang="lt-LT" b="1" dirty="0" smtClean="0">
                          <a:ea typeface="ＭＳ Ｐゴシック" charset="-128"/>
                        </a:rPr>
                        <a:t>Kapčiamiesčio </a:t>
                      </a:r>
                    </a:p>
                    <a:p>
                      <a:r>
                        <a:rPr lang="lt-LT" b="1" dirty="0" smtClean="0">
                          <a:ea typeface="ＭＳ Ｐゴシック" charset="-128"/>
                        </a:rPr>
                        <a:t>E. </a:t>
                      </a:r>
                      <a:r>
                        <a:rPr lang="lt-LT" b="1" dirty="0" err="1" smtClean="0">
                          <a:ea typeface="ＭＳ Ｐゴシック" charset="-128"/>
                        </a:rPr>
                        <a:t>Pliaterytės</a:t>
                      </a:r>
                      <a:r>
                        <a:rPr lang="lt-LT" b="1" dirty="0" smtClean="0">
                          <a:ea typeface="ＭＳ Ｐゴシック" charset="-128"/>
                        </a:rPr>
                        <a:t> mokykla</a:t>
                      </a:r>
                      <a:endParaRPr lang="lt-LT" dirty="0"/>
                    </a:p>
                  </a:txBody>
                  <a:tcPr/>
                </a:tc>
                <a:tc>
                  <a:txBody>
                    <a:bodyPr/>
                    <a:lstStyle/>
                    <a:p>
                      <a:r>
                        <a:rPr lang="lt-LT" b="1" dirty="0" err="1" smtClean="0">
                          <a:ea typeface="ＭＳ Ｐゴシック" charset="-128"/>
                        </a:rPr>
                        <a:t>Kučiūnų</a:t>
                      </a:r>
                      <a:r>
                        <a:rPr lang="lt-LT" b="1" dirty="0" smtClean="0">
                          <a:ea typeface="ＭＳ Ｐゴシック" charset="-128"/>
                        </a:rPr>
                        <a:t> mokykla</a:t>
                      </a:r>
                      <a:endParaRPr lang="lt-LT" dirty="0"/>
                    </a:p>
                  </a:txBody>
                  <a:tcPr/>
                </a:tc>
                <a:tc>
                  <a:txBody>
                    <a:bodyPr/>
                    <a:lstStyle/>
                    <a:p>
                      <a:r>
                        <a:rPr lang="lt-LT" b="1" dirty="0" smtClean="0"/>
                        <a:t>Alytaus Putinų gimnazija</a:t>
                      </a:r>
                      <a:endParaRPr lang="lt-LT" dirty="0"/>
                    </a:p>
                  </a:txBody>
                  <a:tcPr/>
                </a:tc>
              </a:tr>
              <a:tr h="1014379">
                <a:tc>
                  <a:txBody>
                    <a:bodyPr/>
                    <a:lstStyle/>
                    <a:p>
                      <a:r>
                        <a:rPr lang="lt-LT" dirty="0" smtClean="0"/>
                        <a:t>Tikslinė grupė</a:t>
                      </a:r>
                      <a:endParaRPr lang="lt-LT" dirty="0"/>
                    </a:p>
                  </a:txBody>
                  <a:tcPr>
                    <a:solidFill>
                      <a:schemeClr val="tx2">
                        <a:lumMod val="20000"/>
                        <a:lumOff val="80000"/>
                      </a:schemeClr>
                    </a:solidFill>
                  </a:tcPr>
                </a:tc>
                <a:tc>
                  <a:txBody>
                    <a:bodyPr/>
                    <a:lstStyle/>
                    <a:p>
                      <a:r>
                        <a:rPr lang="lt-LT" sz="1400" dirty="0" smtClean="0"/>
                        <a:t>24 penktokai ir šeštokai, 11–12 metų amžiaus moksleiviai</a:t>
                      </a:r>
                      <a:br>
                        <a:rPr lang="lt-LT" sz="1400" dirty="0" smtClean="0"/>
                      </a:br>
                      <a:endParaRPr lang="lt-LT" sz="1400" dirty="0"/>
                    </a:p>
                  </a:txBody>
                  <a:tcPr/>
                </a:tc>
                <a:tc>
                  <a:txBody>
                    <a:bodyPr/>
                    <a:lstStyle/>
                    <a:p>
                      <a:r>
                        <a:rPr lang="lt-LT" sz="1400" dirty="0" smtClean="0"/>
                        <a:t>24 5-10 klasių moksleiviai, </a:t>
                      </a:r>
                    </a:p>
                    <a:p>
                      <a:r>
                        <a:rPr lang="lt-LT" sz="1400" dirty="0" smtClean="0"/>
                        <a:t>10-16 metų amžiaus</a:t>
                      </a:r>
                      <a:endParaRPr lang="lt-LT" sz="1400" dirty="0"/>
                    </a:p>
                  </a:txBody>
                  <a:tcPr/>
                </a:tc>
                <a:tc>
                  <a:txBody>
                    <a:bodyPr/>
                    <a:lstStyle/>
                    <a:p>
                      <a:r>
                        <a:rPr lang="fi-FI" sz="1400" dirty="0" smtClean="0"/>
                        <a:t>24 aštuntokai, 14-15 metų moksleivia</a:t>
                      </a:r>
                      <a:r>
                        <a:rPr lang="lt-LT" sz="1400" dirty="0" smtClean="0"/>
                        <a:t>i</a:t>
                      </a:r>
                      <a:endParaRPr lang="lt-LT" sz="1400" dirty="0"/>
                    </a:p>
                  </a:txBody>
                  <a:tcPr/>
                </a:tc>
              </a:tr>
              <a:tr h="3926629">
                <a:tc>
                  <a:txBody>
                    <a:bodyPr/>
                    <a:lstStyle/>
                    <a:p>
                      <a:r>
                        <a:rPr lang="lt-LT" dirty="0" smtClean="0"/>
                        <a:t>Tyrinėjimo</a:t>
                      </a:r>
                      <a:r>
                        <a:rPr lang="lt-LT" baseline="0" dirty="0" smtClean="0"/>
                        <a:t> sritys (problematika)</a:t>
                      </a:r>
                      <a:endParaRPr lang="lt-LT" dirty="0"/>
                    </a:p>
                  </a:txBody>
                  <a:tcPr>
                    <a:solidFill>
                      <a:schemeClr val="tx2">
                        <a:lumMod val="20000"/>
                        <a:lumOff val="80000"/>
                      </a:schemeClr>
                    </a:solidFill>
                  </a:tcPr>
                </a:tc>
                <a:tc>
                  <a:txBody>
                    <a:bodyPr/>
                    <a:lstStyle/>
                    <a:p>
                      <a:r>
                        <a:rPr lang="lt-LT" sz="1800" dirty="0" smtClean="0"/>
                        <a:t>Erdvinės vaizduotės lavinimas, savo krašto pažinimas</a:t>
                      </a:r>
                    </a:p>
                    <a:p>
                      <a:endParaRPr lang="lt-LT" dirty="0" smtClean="0"/>
                    </a:p>
                    <a:p>
                      <a:endParaRPr lang="lt-LT" sz="1400" dirty="0" smtClean="0"/>
                    </a:p>
                    <a:p>
                      <a:endParaRPr lang="lt-LT" sz="1400" dirty="0" smtClean="0"/>
                    </a:p>
                    <a:p>
                      <a:r>
                        <a:rPr lang="lt-LT" sz="1400" dirty="0" smtClean="0"/>
                        <a:t>Vaizduotės, kūrybiškumo, bendravimo ir bendradarbiavimo skatinimas įsigilinant į E. </a:t>
                      </a:r>
                      <a:r>
                        <a:rPr lang="lt-LT" sz="1400" dirty="0" err="1" smtClean="0"/>
                        <a:t>Pliaterytės</a:t>
                      </a:r>
                      <a:r>
                        <a:rPr lang="lt-LT" sz="1400" dirty="0" smtClean="0"/>
                        <a:t> biografiją ir gyvenimą bei perteikiant šią temą per vaizduojamąjį meną.</a:t>
                      </a:r>
                      <a:endParaRPr lang="lt-LT" sz="1400" dirty="0"/>
                    </a:p>
                  </a:txBody>
                  <a:tcPr/>
                </a:tc>
                <a:tc>
                  <a:txBody>
                    <a:bodyPr/>
                    <a:lstStyle/>
                    <a:p>
                      <a:r>
                        <a:rPr lang="lt-LT" dirty="0" smtClean="0"/>
                        <a:t>Bendravimas ir bendradarbiavimas </a:t>
                      </a:r>
                      <a:br>
                        <a:rPr lang="lt-LT" dirty="0" smtClean="0"/>
                      </a:br>
                      <a:endParaRPr lang="lt-LT" dirty="0" smtClean="0"/>
                    </a:p>
                    <a:p>
                      <a:endParaRPr lang="lt-LT" dirty="0" smtClean="0"/>
                    </a:p>
                    <a:p>
                      <a:endParaRPr lang="lt-LT" dirty="0" smtClean="0"/>
                    </a:p>
                    <a:p>
                      <a:r>
                        <a:rPr lang="en-GB" sz="1400" dirty="0" err="1" smtClean="0"/>
                        <a:t>Tyrinėjimo</a:t>
                      </a:r>
                      <a:r>
                        <a:rPr lang="en-GB" sz="1400" dirty="0" smtClean="0"/>
                        <a:t> </a:t>
                      </a:r>
                      <a:r>
                        <a:rPr lang="en-GB" sz="1400" dirty="0" err="1" smtClean="0"/>
                        <a:t>sritis</a:t>
                      </a:r>
                      <a:r>
                        <a:rPr lang="en-GB" sz="1400" dirty="0" smtClean="0"/>
                        <a:t>- </a:t>
                      </a:r>
                      <a:r>
                        <a:rPr lang="en-GB" sz="1400" dirty="0" err="1" smtClean="0"/>
                        <a:t>kaip</a:t>
                      </a:r>
                      <a:r>
                        <a:rPr lang="en-GB" sz="1400" dirty="0" smtClean="0"/>
                        <a:t> </a:t>
                      </a:r>
                      <a:r>
                        <a:rPr lang="en-GB" sz="1400" dirty="0" err="1" smtClean="0"/>
                        <a:t>erdvės</a:t>
                      </a:r>
                      <a:r>
                        <a:rPr lang="en-GB" sz="1400" dirty="0" smtClean="0"/>
                        <a:t> </a:t>
                      </a:r>
                      <a:r>
                        <a:rPr lang="en-GB" sz="1400" dirty="0" err="1" smtClean="0"/>
                        <a:t>architektūra</a:t>
                      </a:r>
                      <a:r>
                        <a:rPr lang="en-GB" sz="1400" dirty="0" smtClean="0"/>
                        <a:t> </a:t>
                      </a:r>
                      <a:r>
                        <a:rPr lang="en-GB" sz="1400" dirty="0" err="1" smtClean="0"/>
                        <a:t>tampa</a:t>
                      </a:r>
                      <a:r>
                        <a:rPr lang="en-GB" sz="1400" dirty="0" smtClean="0"/>
                        <a:t> </a:t>
                      </a:r>
                      <a:r>
                        <a:rPr lang="en-GB" sz="1400" dirty="0" err="1" smtClean="0"/>
                        <a:t>santykių</a:t>
                      </a:r>
                      <a:r>
                        <a:rPr lang="en-GB" sz="1400" dirty="0" smtClean="0"/>
                        <a:t> </a:t>
                      </a:r>
                      <a:r>
                        <a:rPr lang="en-GB" sz="1400" dirty="0" err="1" smtClean="0"/>
                        <a:t>architektūra</a:t>
                      </a:r>
                      <a:r>
                        <a:rPr lang="en-GB" sz="1400" dirty="0" smtClean="0"/>
                        <a:t>. </a:t>
                      </a:r>
                      <a:r>
                        <a:rPr lang="en-GB" sz="1400" dirty="0" err="1" smtClean="0"/>
                        <a:t>Tyrinėjamos</a:t>
                      </a:r>
                      <a:r>
                        <a:rPr lang="en-GB" sz="1400" dirty="0" smtClean="0"/>
                        <a:t>  </a:t>
                      </a:r>
                      <a:r>
                        <a:rPr lang="en-GB" sz="1400" dirty="0" err="1" smtClean="0"/>
                        <a:t>mokyklos</a:t>
                      </a:r>
                      <a:r>
                        <a:rPr lang="en-GB" sz="1400" dirty="0" smtClean="0"/>
                        <a:t> </a:t>
                      </a:r>
                      <a:r>
                        <a:rPr lang="en-GB" sz="1400" dirty="0" err="1" smtClean="0"/>
                        <a:t>ervdvės</a:t>
                      </a:r>
                      <a:r>
                        <a:rPr lang="lt-LT" sz="1400" dirty="0" smtClean="0"/>
                        <a:t>;</a:t>
                      </a:r>
                    </a:p>
                    <a:p>
                      <a:endParaRPr lang="lt-LT" sz="1400" dirty="0" smtClean="0"/>
                    </a:p>
                    <a:p>
                      <a:r>
                        <a:rPr lang="en-GB" sz="1400" dirty="0" smtClean="0"/>
                        <a:t> </a:t>
                      </a:r>
                      <a:r>
                        <a:rPr lang="lt-LT" sz="1400" dirty="0" smtClean="0"/>
                        <a:t>T</a:t>
                      </a:r>
                      <a:r>
                        <a:rPr lang="en-GB" sz="1400" dirty="0" err="1" smtClean="0"/>
                        <a:t>aip</a:t>
                      </a:r>
                      <a:r>
                        <a:rPr lang="en-GB" sz="1400" dirty="0" smtClean="0"/>
                        <a:t> pat </a:t>
                      </a:r>
                      <a:r>
                        <a:rPr lang="en-GB" sz="1400" dirty="0" err="1" smtClean="0"/>
                        <a:t>tyrinėjami</a:t>
                      </a:r>
                      <a:r>
                        <a:rPr lang="en-GB" sz="1400" dirty="0" smtClean="0"/>
                        <a:t> </a:t>
                      </a:r>
                      <a:r>
                        <a:rPr lang="en-GB" sz="1400" dirty="0" err="1" smtClean="0"/>
                        <a:t>ir</a:t>
                      </a:r>
                      <a:r>
                        <a:rPr lang="en-GB" sz="1400" dirty="0" smtClean="0"/>
                        <a:t> </a:t>
                      </a:r>
                      <a:r>
                        <a:rPr lang="en-GB" sz="1400" dirty="0" err="1" smtClean="0"/>
                        <a:t>kuriami</a:t>
                      </a:r>
                      <a:r>
                        <a:rPr lang="en-GB" sz="1400" dirty="0" smtClean="0"/>
                        <a:t> </a:t>
                      </a:r>
                      <a:r>
                        <a:rPr lang="en-GB" sz="1400" dirty="0" err="1" smtClean="0"/>
                        <a:t>nauji</a:t>
                      </a:r>
                      <a:r>
                        <a:rPr lang="en-GB" sz="1400" dirty="0" smtClean="0"/>
                        <a:t> </a:t>
                      </a:r>
                      <a:r>
                        <a:rPr lang="en-GB" sz="1400" dirty="0" err="1" smtClean="0"/>
                        <a:t>santykiai</a:t>
                      </a:r>
                      <a:r>
                        <a:rPr lang="en-GB" sz="1400" dirty="0" smtClean="0"/>
                        <a:t> tarp </a:t>
                      </a:r>
                      <a:r>
                        <a:rPr lang="en-GB" sz="1400" dirty="0" err="1" smtClean="0"/>
                        <a:t>mokyklos</a:t>
                      </a:r>
                      <a:r>
                        <a:rPr lang="en-GB" sz="1400" dirty="0" smtClean="0"/>
                        <a:t> </a:t>
                      </a:r>
                      <a:r>
                        <a:rPr lang="en-GB" sz="1400" dirty="0" err="1" smtClean="0"/>
                        <a:t>bendruomenės</a:t>
                      </a:r>
                      <a:r>
                        <a:rPr lang="en-GB" sz="1400" dirty="0" smtClean="0"/>
                        <a:t> </a:t>
                      </a:r>
                      <a:r>
                        <a:rPr lang="en-GB" sz="1400" dirty="0" err="1" smtClean="0"/>
                        <a:t>narių</a:t>
                      </a:r>
                      <a:r>
                        <a:rPr lang="en-GB" sz="1400" dirty="0" smtClean="0"/>
                        <a:t>.</a:t>
                      </a:r>
                      <a:endParaRPr lang="lt-LT" sz="1400" dirty="0" smtClean="0"/>
                    </a:p>
                    <a:p>
                      <a:endParaRPr lang="lt-LT" dirty="0"/>
                    </a:p>
                  </a:txBody>
                  <a:tcPr/>
                </a:tc>
                <a:tc>
                  <a:txBody>
                    <a:bodyPr/>
                    <a:lstStyle/>
                    <a:p>
                      <a:r>
                        <a:rPr lang="lt-LT" dirty="0" smtClean="0"/>
                        <a:t>Sudominti fizikos mokslu</a:t>
                      </a:r>
                    </a:p>
                    <a:p>
                      <a:endParaRPr lang="lt-LT" dirty="0" smtClean="0"/>
                    </a:p>
                    <a:p>
                      <a:endParaRPr lang="lt-LT" dirty="0" smtClean="0"/>
                    </a:p>
                    <a:p>
                      <a:endParaRPr lang="lt-LT" dirty="0" smtClean="0"/>
                    </a:p>
                    <a:p>
                      <a:r>
                        <a:rPr lang="en-GB" sz="1400" dirty="0" err="1" smtClean="0"/>
                        <a:t>Projektu</a:t>
                      </a:r>
                      <a:r>
                        <a:rPr lang="en-GB" sz="1400" dirty="0" smtClean="0"/>
                        <a:t> </a:t>
                      </a:r>
                      <a:r>
                        <a:rPr lang="en-GB" sz="1400" dirty="0" err="1" smtClean="0"/>
                        <a:t>siekiama</a:t>
                      </a:r>
                      <a:r>
                        <a:rPr lang="en-GB" sz="1400" dirty="0" smtClean="0"/>
                        <a:t> </a:t>
                      </a:r>
                      <a:r>
                        <a:rPr lang="en-GB" sz="1400" dirty="0" err="1" smtClean="0"/>
                        <a:t>ištirti</a:t>
                      </a:r>
                      <a:r>
                        <a:rPr lang="en-GB" sz="1400" dirty="0" smtClean="0"/>
                        <a:t>, </a:t>
                      </a:r>
                      <a:r>
                        <a:rPr lang="en-GB" sz="1400" dirty="0" err="1" smtClean="0"/>
                        <a:t>ar</a:t>
                      </a:r>
                      <a:r>
                        <a:rPr lang="en-GB" sz="1400" dirty="0" smtClean="0"/>
                        <a:t> </a:t>
                      </a:r>
                      <a:r>
                        <a:rPr lang="en-GB" sz="1400" dirty="0" err="1" smtClean="0"/>
                        <a:t>įmanoma</a:t>
                      </a:r>
                      <a:r>
                        <a:rPr lang="en-GB" sz="1400" dirty="0" smtClean="0"/>
                        <a:t> </a:t>
                      </a:r>
                      <a:r>
                        <a:rPr lang="en-GB" sz="1400" dirty="0" err="1" smtClean="0"/>
                        <a:t>sudominti</a:t>
                      </a:r>
                      <a:r>
                        <a:rPr lang="en-GB" sz="1400" dirty="0" smtClean="0"/>
                        <a:t> </a:t>
                      </a:r>
                      <a:r>
                        <a:rPr lang="en-GB" sz="1400" dirty="0" err="1" smtClean="0"/>
                        <a:t>mokinius</a:t>
                      </a:r>
                      <a:r>
                        <a:rPr lang="en-GB" sz="1400" dirty="0" smtClean="0"/>
                        <a:t> </a:t>
                      </a:r>
                      <a:r>
                        <a:rPr lang="en-GB" sz="1400" dirty="0" err="1" smtClean="0"/>
                        <a:t>fizikos</a:t>
                      </a:r>
                      <a:r>
                        <a:rPr lang="en-GB" sz="1400" dirty="0" smtClean="0"/>
                        <a:t> </a:t>
                      </a:r>
                      <a:r>
                        <a:rPr lang="en-GB" sz="1400" dirty="0" err="1" smtClean="0"/>
                        <a:t>dalyku</a:t>
                      </a:r>
                      <a:r>
                        <a:rPr lang="en-GB" sz="1400" dirty="0" smtClean="0"/>
                        <a:t>, </a:t>
                      </a:r>
                      <a:r>
                        <a:rPr lang="en-GB" sz="1400" dirty="0" err="1" smtClean="0"/>
                        <a:t>jeigu</a:t>
                      </a:r>
                      <a:r>
                        <a:rPr lang="en-GB" sz="1400" dirty="0" smtClean="0"/>
                        <a:t> </a:t>
                      </a:r>
                      <a:r>
                        <a:rPr lang="en-GB" sz="1400" dirty="0" err="1" smtClean="0"/>
                        <a:t>mokslininkų</a:t>
                      </a:r>
                      <a:r>
                        <a:rPr lang="en-GB" sz="1400" dirty="0" smtClean="0"/>
                        <a:t> </a:t>
                      </a:r>
                      <a:r>
                        <a:rPr lang="en-GB" sz="1400" dirty="0" err="1" smtClean="0"/>
                        <a:t>išradimai</a:t>
                      </a:r>
                      <a:r>
                        <a:rPr lang="en-GB" sz="1400" dirty="0" smtClean="0"/>
                        <a:t> </a:t>
                      </a:r>
                      <a:r>
                        <a:rPr lang="en-GB" sz="1400" dirty="0" err="1" smtClean="0"/>
                        <a:t>pristatomi</a:t>
                      </a:r>
                      <a:r>
                        <a:rPr lang="en-GB" sz="1400" dirty="0" smtClean="0"/>
                        <a:t> </a:t>
                      </a:r>
                      <a:r>
                        <a:rPr lang="en-GB" sz="1400" dirty="0" err="1" smtClean="0"/>
                        <a:t>kūrybiškai</a:t>
                      </a:r>
                      <a:r>
                        <a:rPr lang="en-GB" sz="1400" dirty="0" smtClean="0"/>
                        <a:t>.</a:t>
                      </a:r>
                      <a:endParaRPr lang="lt-LT" sz="1400" dirty="0" smtClean="0"/>
                    </a:p>
                    <a:p>
                      <a:pPr>
                        <a:buNone/>
                      </a:pPr>
                      <a:r>
                        <a:rPr lang="en-GB" dirty="0" smtClean="0"/>
                        <a:t> </a:t>
                      </a:r>
                      <a:endParaRPr lang="lt-LT" dirty="0" smtClean="0"/>
                    </a:p>
                    <a:p>
                      <a:endParaRPr lang="lt-LT" dirty="0"/>
                    </a:p>
                  </a:txBody>
                  <a:tcPr/>
                </a:tc>
              </a:tr>
            </a:tbl>
          </a:graphicData>
        </a:graphic>
      </p:graphicFrame>
    </p:spTree>
    <p:extLst>
      <p:ext uri="{BB962C8B-B14F-4D97-AF65-F5344CB8AC3E}">
        <p14:creationId xmlns:p14="http://schemas.microsoft.com/office/powerpoint/2010/main" val="2105983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hiteout simple paper"/>
          <p:cNvPicPr>
            <a:picLocks noChangeAspect="1" noChangeArrowheads="1"/>
          </p:cNvPicPr>
          <p:nvPr/>
        </p:nvPicPr>
        <p:blipFill>
          <a:blip r:embed="rId2">
            <a:duotone>
              <a:prstClr val="black"/>
              <a:schemeClr val="accent1">
                <a:tint val="45000"/>
                <a:satMod val="400000"/>
              </a:schemeClr>
            </a:duotone>
            <a:extLst/>
          </a:blip>
          <a:srcRect/>
          <a:stretch>
            <a:fillRect/>
          </a:stretch>
        </p:blipFill>
        <p:spPr bwMode="auto">
          <a:xfrm>
            <a:off x="-354715" y="-384962"/>
            <a:ext cx="8322919" cy="7549979"/>
          </a:xfrm>
          <a:prstGeom prst="rect">
            <a:avLst/>
          </a:prstGeom>
          <a:noFill/>
          <a:ln>
            <a:noFill/>
          </a:ln>
          <a:extLst/>
        </p:spPr>
      </p:pic>
      <p:sp>
        <p:nvSpPr>
          <p:cNvPr id="6147" name="Title 1"/>
          <p:cNvSpPr>
            <a:spLocks noGrp="1"/>
          </p:cNvSpPr>
          <p:nvPr>
            <p:ph type="title"/>
          </p:nvPr>
        </p:nvSpPr>
        <p:spPr>
          <a:xfrm>
            <a:off x="457200" y="506436"/>
            <a:ext cx="5535637" cy="911201"/>
          </a:xfrm>
        </p:spPr>
        <p:txBody>
          <a:bodyPr/>
          <a:lstStyle/>
          <a:p>
            <a:pPr algn="l"/>
            <a:r>
              <a:rPr lang="lt-LT" sz="1800" b="1" dirty="0" smtClean="0">
                <a:solidFill>
                  <a:prstClr val="black"/>
                </a:solidFill>
              </a:rPr>
              <a:t/>
            </a:r>
            <a:br>
              <a:rPr lang="lt-LT" sz="1800" b="1" dirty="0" smtClean="0">
                <a:solidFill>
                  <a:prstClr val="black"/>
                </a:solidFill>
              </a:rPr>
            </a:br>
            <a:r>
              <a:rPr lang="lt-LT" sz="1800" b="1" dirty="0">
                <a:solidFill>
                  <a:prstClr val="black"/>
                </a:solidFill>
              </a:rPr>
              <a:t/>
            </a:r>
            <a:br>
              <a:rPr lang="lt-LT" sz="1800" b="1" dirty="0">
                <a:solidFill>
                  <a:prstClr val="black"/>
                </a:solidFill>
              </a:rPr>
            </a:br>
            <a:r>
              <a:rPr lang="lt-LT" sz="1800" b="1" dirty="0" smtClean="0">
                <a:solidFill>
                  <a:prstClr val="black"/>
                </a:solidFill>
              </a:rPr>
              <a:t/>
            </a:r>
            <a:br>
              <a:rPr lang="lt-LT" sz="1800" b="1" dirty="0" smtClean="0">
                <a:solidFill>
                  <a:prstClr val="black"/>
                </a:solidFill>
              </a:rPr>
            </a:br>
            <a:endParaRPr lang="lt-LT" b="1" dirty="0" smtClean="0">
              <a:ea typeface="ＭＳ Ｐゴシック" charset="-128"/>
            </a:endParaRPr>
          </a:p>
        </p:txBody>
      </p:sp>
      <p:graphicFrame>
        <p:nvGraphicFramePr>
          <p:cNvPr id="4" name="Turinio vietos rezervavimo ženklas 3"/>
          <p:cNvGraphicFramePr>
            <a:graphicFrameLocks noGrp="1"/>
          </p:cNvGraphicFramePr>
          <p:nvPr>
            <p:ph idx="1"/>
            <p:extLst>
              <p:ext uri="{D42A27DB-BD31-4B8C-83A1-F6EECF244321}">
                <p14:modId xmlns:p14="http://schemas.microsoft.com/office/powerpoint/2010/main" val="859888936"/>
              </p:ext>
            </p:extLst>
          </p:nvPr>
        </p:nvGraphicFramePr>
        <p:xfrm>
          <a:off x="140483" y="1122185"/>
          <a:ext cx="7862888" cy="4535684"/>
        </p:xfrm>
        <a:graphic>
          <a:graphicData uri="http://schemas.openxmlformats.org/drawingml/2006/table">
            <a:tbl>
              <a:tblPr firstRow="1" bandRow="1">
                <a:tableStyleId>{5C22544A-7EE6-4342-B048-85BDC9FD1C3A}</a:tableStyleId>
              </a:tblPr>
              <a:tblGrid>
                <a:gridCol w="3931444"/>
                <a:gridCol w="3931444"/>
              </a:tblGrid>
              <a:tr h="2322360">
                <a:tc>
                  <a:txBody>
                    <a:bodyPr/>
                    <a:lstStyle/>
                    <a:p>
                      <a:r>
                        <a:rPr lang="lt-LT" sz="1500" b="1" dirty="0">
                          <a:effectLst/>
                        </a:rPr>
                        <a:t>Pasirinkti veiklos metodai:</a:t>
                      </a:r>
                      <a:r>
                        <a:rPr lang="lt-LT" sz="1500" dirty="0">
                          <a:effectLst/>
                        </a:rPr>
                        <a:t>  </a:t>
                      </a:r>
                    </a:p>
                  </a:txBody>
                  <a:tcPr marL="75433" marR="75433" marT="37716" marB="37716" anchor="ctr"/>
                </a:tc>
                <a:tc>
                  <a:txBody>
                    <a:bodyPr/>
                    <a:lstStyle/>
                    <a:p>
                      <a:pPr algn="l"/>
                      <a:r>
                        <a:rPr lang="lt-LT" sz="2400" dirty="0" smtClean="0"/>
                        <a:t>Aktyvūs ir įtraukiantys bendradarbiavimo metodai panaudoti mokinių motyvacijai skatinti, bendravimo kultūrai gerinti; </a:t>
                      </a:r>
                      <a:endParaRPr lang="lt-LT" sz="2400" dirty="0">
                        <a:effectLst/>
                      </a:endParaRPr>
                    </a:p>
                  </a:txBody>
                  <a:tcPr marL="75433" marR="75433" marT="37716" marB="37716" anchor="ctr"/>
                </a:tc>
              </a:tr>
              <a:tr h="1040612">
                <a:tc>
                  <a:txBody>
                    <a:bodyPr/>
                    <a:lstStyle/>
                    <a:p>
                      <a:r>
                        <a:rPr lang="lt-LT" sz="1500" b="1" dirty="0">
                          <a:effectLst/>
                        </a:rPr>
                        <a:t>Mokomieji dalykai, su kuriais susijęs projektas:</a:t>
                      </a:r>
                      <a:r>
                        <a:rPr lang="lt-LT" sz="1500" dirty="0">
                          <a:effectLst/>
                        </a:rPr>
                        <a:t>  </a:t>
                      </a:r>
                    </a:p>
                  </a:txBody>
                  <a:tcPr marL="75433" marR="75433" marT="37716" marB="37716" anchor="ctr"/>
                </a:tc>
                <a:tc>
                  <a:txBody>
                    <a:bodyPr/>
                    <a:lstStyle/>
                    <a:p>
                      <a:pPr algn="l"/>
                      <a:r>
                        <a:rPr lang="lt-LT" sz="2400" dirty="0" smtClean="0"/>
                        <a:t>Dailė, istorija, technologijos, matematika lietuvių kalba</a:t>
                      </a:r>
                      <a:endParaRPr lang="lt-LT" sz="2400" dirty="0">
                        <a:effectLst/>
                      </a:endParaRPr>
                    </a:p>
                  </a:txBody>
                  <a:tcPr marL="75433" marR="75433" marT="37716" marB="37716" anchor="ctr"/>
                </a:tc>
              </a:tr>
              <a:tr h="720175">
                <a:tc>
                  <a:txBody>
                    <a:bodyPr/>
                    <a:lstStyle/>
                    <a:p>
                      <a:r>
                        <a:rPr lang="lt-LT" sz="1500" b="1" dirty="0">
                          <a:effectLst/>
                        </a:rPr>
                        <a:t>Kūrybinė veikla, įtraukta į projektą:</a:t>
                      </a:r>
                      <a:r>
                        <a:rPr lang="lt-LT" sz="1500" dirty="0">
                          <a:effectLst/>
                        </a:rPr>
                        <a:t>  </a:t>
                      </a:r>
                    </a:p>
                  </a:txBody>
                  <a:tcPr marL="75433" marR="75433" marT="37716" marB="37716" anchor="ctr"/>
                </a:tc>
                <a:tc>
                  <a:txBody>
                    <a:bodyPr/>
                    <a:lstStyle/>
                    <a:p>
                      <a:pPr algn="l"/>
                      <a:r>
                        <a:rPr lang="lt-LT" sz="2400" dirty="0" smtClean="0"/>
                        <a:t>Piešimas, meninės raiškos priemonių naudojimas, kūrybinis rašymas</a:t>
                      </a:r>
                      <a:endParaRPr lang="lt-LT" sz="2400" dirty="0">
                        <a:effectLst/>
                      </a:endParaRPr>
                    </a:p>
                  </a:txBody>
                  <a:tcPr marL="75433" marR="75433" marT="37716" marB="37716" anchor="ctr"/>
                </a:tc>
              </a:tr>
            </a:tbl>
          </a:graphicData>
        </a:graphic>
      </p:graphicFrame>
      <p:sp>
        <p:nvSpPr>
          <p:cNvPr id="6149" name="Slide Number Placeholder 6"/>
          <p:cNvSpPr>
            <a:spLocks noGrp="1"/>
          </p:cNvSpPr>
          <p:nvPr>
            <p:ph type="sldNum" sz="quarter" idx="12"/>
          </p:nvPr>
        </p:nvSpPr>
        <p:spPr bwMode="auto">
          <a:noFill/>
          <a:ln>
            <a:miter lim="800000"/>
            <a:headEnd/>
            <a:tailEnd/>
          </a:ln>
        </p:spPr>
        <p:txBody>
          <a:bodyPr/>
          <a:lstStyle/>
          <a:p>
            <a:fld id="{DF0362AB-6BDD-4F21-8E3B-0675777F3AB9}" type="slidenum">
              <a:rPr lang="lt-LT" smtClean="0"/>
              <a:pPr/>
              <a:t>6</a:t>
            </a:fld>
            <a:endParaRPr lang="lt-LT" smtClean="0"/>
          </a:p>
        </p:txBody>
      </p:sp>
      <p:pic>
        <p:nvPicPr>
          <p:cNvPr id="6150" name="Picture 9" descr="C:\Documents and Settings\m.kasperaviciute\Desktop\CP\logo siuntimui\cp-id-lit-paths-01.jpg"/>
          <p:cNvPicPr>
            <a:picLocks noChangeAspect="1" noChangeArrowheads="1"/>
          </p:cNvPicPr>
          <p:nvPr/>
        </p:nvPicPr>
        <p:blipFill>
          <a:blip r:embed="rId3"/>
          <a:srcRect/>
          <a:stretch>
            <a:fillRect/>
          </a:stretch>
        </p:blipFill>
        <p:spPr bwMode="auto">
          <a:xfrm>
            <a:off x="6594262" y="378460"/>
            <a:ext cx="1647825" cy="927100"/>
          </a:xfrm>
          <a:prstGeom prst="rect">
            <a:avLst/>
          </a:prstGeom>
          <a:noFill/>
          <a:ln w="9525">
            <a:noFill/>
            <a:miter lim="800000"/>
            <a:headEnd/>
            <a:tailEnd/>
          </a:ln>
        </p:spPr>
      </p:pic>
      <p:sp>
        <p:nvSpPr>
          <p:cNvPr id="2" name="Stačiakampis 1"/>
          <p:cNvSpPr/>
          <p:nvPr/>
        </p:nvSpPr>
        <p:spPr>
          <a:xfrm>
            <a:off x="1019908" y="105231"/>
            <a:ext cx="4572000" cy="1200329"/>
          </a:xfrm>
          <a:prstGeom prst="rect">
            <a:avLst/>
          </a:prstGeom>
        </p:spPr>
        <p:txBody>
          <a:bodyPr>
            <a:spAutoFit/>
          </a:bodyPr>
          <a:lstStyle/>
          <a:p>
            <a:r>
              <a:rPr lang="lt-LT" b="1" dirty="0"/>
              <a:t>„Kartą gyveno Emilija..." - Lazdijų rajono Kapčiamiesčio</a:t>
            </a:r>
            <a:br>
              <a:rPr lang="lt-LT" b="1" dirty="0"/>
            </a:br>
            <a:r>
              <a:rPr lang="lt-LT" b="1" dirty="0"/>
              <a:t> Emilijos </a:t>
            </a:r>
            <a:r>
              <a:rPr lang="lt-LT" b="1" dirty="0" err="1"/>
              <a:t>Pliaterytės</a:t>
            </a:r>
            <a:r>
              <a:rPr lang="lt-LT" b="1" dirty="0"/>
              <a:t> mokykloje</a:t>
            </a:r>
            <a:br>
              <a:rPr lang="lt-LT" b="1" dirty="0"/>
            </a:br>
            <a:endParaRPr lang="lt-LT" dirty="0"/>
          </a:p>
        </p:txBody>
      </p:sp>
    </p:spTree>
    <p:extLst>
      <p:ext uri="{BB962C8B-B14F-4D97-AF65-F5344CB8AC3E}">
        <p14:creationId xmlns:p14="http://schemas.microsoft.com/office/powerpoint/2010/main" val="2192534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agenta_drips"/>
          <p:cNvPicPr>
            <a:picLocks noChangeAspect="1" noChangeArrowheads="1"/>
          </p:cNvPicPr>
          <p:nvPr/>
        </p:nvPicPr>
        <p:blipFill>
          <a:blip r:embed="rId2" cstate="print">
            <a:duotone>
              <a:schemeClr val="accent3">
                <a:shade val="45000"/>
                <a:satMod val="135000"/>
              </a:schemeClr>
              <a:prstClr val="white"/>
            </a:duotone>
          </a:blip>
          <a:srcRect l="7936" t="18628" b="5872"/>
          <a:stretch>
            <a:fillRect/>
          </a:stretch>
        </p:blipFill>
        <p:spPr bwMode="auto">
          <a:xfrm>
            <a:off x="-14834" y="0"/>
            <a:ext cx="7701509" cy="8689032"/>
          </a:xfrm>
          <a:prstGeom prst="rect">
            <a:avLst/>
          </a:prstGeom>
          <a:noFill/>
        </p:spPr>
      </p:pic>
      <p:sp>
        <p:nvSpPr>
          <p:cNvPr id="6" name="Antraštė 5"/>
          <p:cNvSpPr>
            <a:spLocks noGrp="1"/>
          </p:cNvSpPr>
          <p:nvPr>
            <p:ph type="title"/>
          </p:nvPr>
        </p:nvSpPr>
        <p:spPr>
          <a:xfrm>
            <a:off x="457200" y="274638"/>
            <a:ext cx="6522334" cy="848106"/>
          </a:xfrm>
        </p:spPr>
        <p:txBody>
          <a:bodyPr/>
          <a:lstStyle/>
          <a:p>
            <a:r>
              <a:rPr lang="lt-LT" sz="3200" dirty="0" smtClean="0"/>
              <a:t/>
            </a:r>
            <a:br>
              <a:rPr lang="lt-LT" sz="3200" dirty="0" smtClean="0"/>
            </a:br>
            <a:r>
              <a:rPr lang="lt-LT" sz="3200" dirty="0" smtClean="0"/>
              <a:t/>
            </a:r>
            <a:br>
              <a:rPr lang="lt-LT" sz="3200" dirty="0" smtClean="0"/>
            </a:br>
            <a:r>
              <a:rPr lang="lt-LT" sz="3200" dirty="0" smtClean="0"/>
              <a:t/>
            </a:r>
            <a:br>
              <a:rPr lang="lt-LT" sz="3200" dirty="0" smtClean="0"/>
            </a:br>
            <a:r>
              <a:rPr lang="lt-LT" sz="2400" dirty="0" smtClean="0"/>
              <a:t>Susitikimo su mokytojais metu kūrybos agentė dalinasi projekto idėjomis, bando „užkrėsti“ kūrybiškumu, taip reikalingu būnant mokytoju. </a:t>
            </a:r>
            <a:r>
              <a:rPr lang="lt-LT" sz="3200" dirty="0" smtClean="0"/>
              <a:t/>
            </a:r>
            <a:br>
              <a:rPr lang="lt-LT" sz="3200" dirty="0" smtClean="0"/>
            </a:br>
            <a:r>
              <a:rPr lang="lt-LT" sz="2800" dirty="0" smtClean="0"/>
              <a:t/>
            </a:r>
            <a:br>
              <a:rPr lang="lt-LT" sz="2800" dirty="0" smtClean="0"/>
            </a:br>
            <a:endParaRPr lang="lt-LT" sz="2800" dirty="0"/>
          </a:p>
        </p:txBody>
      </p:sp>
      <p:sp>
        <p:nvSpPr>
          <p:cNvPr id="8" name="Turinio vietos rezervavimo ženklas 7"/>
          <p:cNvSpPr>
            <a:spLocks noGrp="1"/>
          </p:cNvSpPr>
          <p:nvPr>
            <p:ph idx="1"/>
          </p:nvPr>
        </p:nvSpPr>
        <p:spPr>
          <a:xfrm>
            <a:off x="1331088" y="2639028"/>
            <a:ext cx="7355711" cy="3487135"/>
          </a:xfrm>
        </p:spPr>
        <p:txBody>
          <a:bodyPr/>
          <a:lstStyle/>
          <a:p>
            <a:endParaRPr lang="lt-LT" dirty="0" smtClean="0"/>
          </a:p>
          <a:p>
            <a:endParaRPr lang="lt-LT" dirty="0"/>
          </a:p>
        </p:txBody>
      </p:sp>
      <p:sp>
        <p:nvSpPr>
          <p:cNvPr id="3076" name="Slide Number Placeholder 5"/>
          <p:cNvSpPr>
            <a:spLocks noGrp="1"/>
          </p:cNvSpPr>
          <p:nvPr>
            <p:ph type="sldNum" sz="quarter" idx="12"/>
          </p:nvPr>
        </p:nvSpPr>
        <p:spPr bwMode="auto">
          <a:noFill/>
          <a:ln>
            <a:miter lim="800000"/>
            <a:headEnd/>
            <a:tailEnd/>
          </a:ln>
        </p:spPr>
        <p:txBody>
          <a:bodyPr/>
          <a:lstStyle/>
          <a:p>
            <a:fld id="{B8814793-EFED-499D-A1EE-7AC0533CD9C1}" type="slidenum">
              <a:rPr lang="lt-LT" smtClean="0"/>
              <a:pPr/>
              <a:t>7</a:t>
            </a:fld>
            <a:endParaRPr lang="lt-LT" smtClean="0"/>
          </a:p>
        </p:txBody>
      </p:sp>
      <p:pic>
        <p:nvPicPr>
          <p:cNvPr id="3077" name="Picture 9" descr="C:\Documents and Settings\m.kasperaviciute\Desktop\CP\logo siuntimui\cp-id-lit-paths-01.jpg"/>
          <p:cNvPicPr>
            <a:picLocks noChangeAspect="1" noChangeArrowheads="1"/>
          </p:cNvPicPr>
          <p:nvPr/>
        </p:nvPicPr>
        <p:blipFill>
          <a:blip r:embed="rId3"/>
          <a:srcRect/>
          <a:stretch>
            <a:fillRect/>
          </a:stretch>
        </p:blipFill>
        <p:spPr bwMode="auto">
          <a:xfrm>
            <a:off x="7496175" y="0"/>
            <a:ext cx="1647825" cy="927100"/>
          </a:xfrm>
          <a:prstGeom prst="rect">
            <a:avLst/>
          </a:prstGeom>
          <a:noFill/>
          <a:ln w="9525">
            <a:noFill/>
            <a:miter lim="800000"/>
            <a:headEnd/>
            <a:tailEnd/>
          </a:ln>
        </p:spPr>
      </p:pic>
      <p:pic>
        <p:nvPicPr>
          <p:cNvPr id="9" name="Picture 4" descr="DSCI0078"/>
          <p:cNvPicPr>
            <a:picLocks noChangeAspect="1" noChangeArrowheads="1"/>
          </p:cNvPicPr>
          <p:nvPr/>
        </p:nvPicPr>
        <p:blipFill>
          <a:blip r:embed="rId4"/>
          <a:srcRect/>
          <a:stretch>
            <a:fillRect/>
          </a:stretch>
        </p:blipFill>
        <p:spPr bwMode="auto">
          <a:xfrm>
            <a:off x="457200" y="1805651"/>
            <a:ext cx="7845629" cy="49158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agenta_drips"/>
          <p:cNvPicPr>
            <a:picLocks noChangeAspect="1" noChangeArrowheads="1"/>
          </p:cNvPicPr>
          <p:nvPr/>
        </p:nvPicPr>
        <p:blipFill>
          <a:blip r:embed="rId2" cstate="print">
            <a:duotone>
              <a:schemeClr val="accent3">
                <a:shade val="45000"/>
                <a:satMod val="135000"/>
              </a:schemeClr>
              <a:prstClr val="white"/>
            </a:duotone>
          </a:blip>
          <a:srcRect l="7936" t="18628" b="5872"/>
          <a:stretch>
            <a:fillRect/>
          </a:stretch>
        </p:blipFill>
        <p:spPr bwMode="auto">
          <a:xfrm>
            <a:off x="-14834" y="0"/>
            <a:ext cx="7701509" cy="8689032"/>
          </a:xfrm>
          <a:prstGeom prst="rect">
            <a:avLst/>
          </a:prstGeom>
          <a:noFill/>
        </p:spPr>
      </p:pic>
      <p:sp>
        <p:nvSpPr>
          <p:cNvPr id="6" name="Antraštė 5"/>
          <p:cNvSpPr>
            <a:spLocks noGrp="1"/>
          </p:cNvSpPr>
          <p:nvPr>
            <p:ph type="title"/>
          </p:nvPr>
        </p:nvSpPr>
        <p:spPr>
          <a:xfrm>
            <a:off x="457201" y="274638"/>
            <a:ext cx="6661230" cy="1143000"/>
          </a:xfrm>
        </p:spPr>
        <p:txBody>
          <a:bodyPr/>
          <a:lstStyle/>
          <a:p>
            <a:r>
              <a:rPr lang="lt-LT" sz="4000" dirty="0" smtClean="0"/>
              <a:t>Darbų įkarštis Kapčiamiesčio mokykloje</a:t>
            </a:r>
            <a:endParaRPr lang="lt-LT" sz="4000" dirty="0"/>
          </a:p>
        </p:txBody>
      </p:sp>
      <p:sp>
        <p:nvSpPr>
          <p:cNvPr id="8" name="Turinio vietos rezervavimo ženklas 7"/>
          <p:cNvSpPr>
            <a:spLocks noGrp="1"/>
          </p:cNvSpPr>
          <p:nvPr>
            <p:ph idx="1"/>
          </p:nvPr>
        </p:nvSpPr>
        <p:spPr/>
        <p:txBody>
          <a:bodyPr/>
          <a:lstStyle/>
          <a:p>
            <a:endParaRPr lang="lt-LT" dirty="0" smtClean="0"/>
          </a:p>
          <a:p>
            <a:endParaRPr lang="lt-LT" dirty="0"/>
          </a:p>
        </p:txBody>
      </p:sp>
      <p:sp>
        <p:nvSpPr>
          <p:cNvPr id="3076" name="Slide Number Placeholder 5"/>
          <p:cNvSpPr>
            <a:spLocks noGrp="1"/>
          </p:cNvSpPr>
          <p:nvPr>
            <p:ph type="sldNum" sz="quarter" idx="12"/>
          </p:nvPr>
        </p:nvSpPr>
        <p:spPr bwMode="auto">
          <a:noFill/>
          <a:ln>
            <a:miter lim="800000"/>
            <a:headEnd/>
            <a:tailEnd/>
          </a:ln>
        </p:spPr>
        <p:txBody>
          <a:bodyPr/>
          <a:lstStyle/>
          <a:p>
            <a:fld id="{B8814793-EFED-499D-A1EE-7AC0533CD9C1}" type="slidenum">
              <a:rPr lang="lt-LT" smtClean="0"/>
              <a:pPr/>
              <a:t>8</a:t>
            </a:fld>
            <a:endParaRPr lang="lt-LT" smtClean="0"/>
          </a:p>
        </p:txBody>
      </p:sp>
      <p:pic>
        <p:nvPicPr>
          <p:cNvPr id="3077" name="Picture 9" descr="C:\Documents and Settings\m.kasperaviciute\Desktop\CP\logo siuntimui\cp-id-lit-paths-01.jpg"/>
          <p:cNvPicPr>
            <a:picLocks noChangeAspect="1" noChangeArrowheads="1"/>
          </p:cNvPicPr>
          <p:nvPr/>
        </p:nvPicPr>
        <p:blipFill>
          <a:blip r:embed="rId3"/>
          <a:srcRect/>
          <a:stretch>
            <a:fillRect/>
          </a:stretch>
        </p:blipFill>
        <p:spPr bwMode="auto">
          <a:xfrm>
            <a:off x="7496175" y="0"/>
            <a:ext cx="1647825" cy="927100"/>
          </a:xfrm>
          <a:prstGeom prst="rect">
            <a:avLst/>
          </a:prstGeom>
          <a:noFill/>
          <a:ln w="9525">
            <a:noFill/>
            <a:miter lim="800000"/>
            <a:headEnd/>
            <a:tailEnd/>
          </a:ln>
        </p:spPr>
      </p:pic>
      <p:pic>
        <p:nvPicPr>
          <p:cNvPr id="9" name="Picture 4" descr="IMG_2339"/>
          <p:cNvPicPr>
            <a:picLocks noChangeAspect="1" noChangeArrowheads="1"/>
          </p:cNvPicPr>
          <p:nvPr/>
        </p:nvPicPr>
        <p:blipFill>
          <a:blip r:embed="rId4"/>
          <a:srcRect/>
          <a:stretch>
            <a:fillRect/>
          </a:stretch>
        </p:blipFill>
        <p:spPr bwMode="auto">
          <a:xfrm>
            <a:off x="1619250" y="1628775"/>
            <a:ext cx="6372225" cy="4779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hiteout simple paper"/>
          <p:cNvPicPr>
            <a:picLocks noChangeAspect="1" noChangeArrowheads="1"/>
          </p:cNvPicPr>
          <p:nvPr/>
        </p:nvPicPr>
        <p:blipFill>
          <a:blip r:embed="rId2">
            <a:duotone>
              <a:prstClr val="black"/>
              <a:schemeClr val="accent1">
                <a:tint val="45000"/>
                <a:satMod val="400000"/>
              </a:schemeClr>
            </a:duotone>
            <a:extLst/>
          </a:blip>
          <a:srcRect/>
          <a:stretch>
            <a:fillRect/>
          </a:stretch>
        </p:blipFill>
        <p:spPr bwMode="auto">
          <a:xfrm>
            <a:off x="-389882" y="-420131"/>
            <a:ext cx="8322919" cy="7549979"/>
          </a:xfrm>
          <a:prstGeom prst="rect">
            <a:avLst/>
          </a:prstGeom>
          <a:noFill/>
          <a:ln>
            <a:noFill/>
          </a:ln>
          <a:extLst/>
        </p:spPr>
      </p:pic>
      <p:sp>
        <p:nvSpPr>
          <p:cNvPr id="6149" name="Slide Number Placeholder 6"/>
          <p:cNvSpPr>
            <a:spLocks noGrp="1"/>
          </p:cNvSpPr>
          <p:nvPr>
            <p:ph type="sldNum" sz="quarter" idx="12"/>
          </p:nvPr>
        </p:nvSpPr>
        <p:spPr bwMode="auto">
          <a:noFill/>
          <a:ln>
            <a:miter lim="800000"/>
            <a:headEnd/>
            <a:tailEnd/>
          </a:ln>
        </p:spPr>
        <p:txBody>
          <a:bodyPr/>
          <a:lstStyle/>
          <a:p>
            <a:fld id="{DF0362AB-6BDD-4F21-8E3B-0675777F3AB9}" type="slidenum">
              <a:rPr lang="lt-LT" smtClean="0"/>
              <a:pPr/>
              <a:t>9</a:t>
            </a:fld>
            <a:endParaRPr lang="lt-LT" smtClean="0"/>
          </a:p>
        </p:txBody>
      </p:sp>
      <p:pic>
        <p:nvPicPr>
          <p:cNvPr id="6150" name="Picture 9" descr="C:\Documents and Settings\m.kasperaviciute\Desktop\CP\logo siuntimui\cp-id-lit-paths-01.jpg"/>
          <p:cNvPicPr>
            <a:picLocks noChangeAspect="1" noChangeArrowheads="1"/>
          </p:cNvPicPr>
          <p:nvPr/>
        </p:nvPicPr>
        <p:blipFill>
          <a:blip r:embed="rId3"/>
          <a:srcRect/>
          <a:stretch>
            <a:fillRect/>
          </a:stretch>
        </p:blipFill>
        <p:spPr bwMode="auto">
          <a:xfrm>
            <a:off x="7496175" y="0"/>
            <a:ext cx="1647825" cy="927100"/>
          </a:xfrm>
          <a:prstGeom prst="rect">
            <a:avLst/>
          </a:prstGeom>
          <a:noFill/>
          <a:ln w="9525">
            <a:noFill/>
            <a:miter lim="800000"/>
            <a:headEnd/>
            <a:tailEnd/>
          </a:ln>
        </p:spPr>
      </p:pic>
      <p:sp>
        <p:nvSpPr>
          <p:cNvPr id="3" name="Stačiakampis 2"/>
          <p:cNvSpPr/>
          <p:nvPr/>
        </p:nvSpPr>
        <p:spPr>
          <a:xfrm>
            <a:off x="457200" y="280769"/>
            <a:ext cx="3797788" cy="923330"/>
          </a:xfrm>
          <a:prstGeom prst="rect">
            <a:avLst/>
          </a:prstGeom>
          <a:solidFill>
            <a:schemeClr val="bg2"/>
          </a:solidFill>
        </p:spPr>
        <p:txBody>
          <a:bodyPr wrap="square">
            <a:spAutoFit/>
          </a:bodyPr>
          <a:lstStyle/>
          <a:p>
            <a:r>
              <a:rPr lang="lt-LT" dirty="0" smtClean="0"/>
              <a:t>	 </a:t>
            </a:r>
            <a:r>
              <a:rPr lang="lt-LT" sz="4000" dirty="0"/>
              <a:t>Kas iš to? </a:t>
            </a:r>
            <a:r>
              <a:rPr lang="lt-LT" dirty="0"/>
              <a:t/>
            </a:r>
            <a:br>
              <a:rPr lang="lt-LT" dirty="0"/>
            </a:br>
            <a:r>
              <a:rPr lang="lt-LT" sz="1400" dirty="0"/>
              <a:t>      (Kapčiamiesčio E. </a:t>
            </a:r>
            <a:r>
              <a:rPr lang="lt-LT" sz="1400" dirty="0" err="1"/>
              <a:t>Pliaterytės</a:t>
            </a:r>
            <a:r>
              <a:rPr lang="lt-LT" sz="1400" dirty="0"/>
              <a:t> mokykla)</a:t>
            </a:r>
          </a:p>
        </p:txBody>
      </p:sp>
      <p:sp>
        <p:nvSpPr>
          <p:cNvPr id="9" name="Turinio vietos rezervavimo ženklas 2"/>
          <p:cNvSpPr>
            <a:spLocks noGrp="1"/>
          </p:cNvSpPr>
          <p:nvPr>
            <p:ph idx="1"/>
          </p:nvPr>
        </p:nvSpPr>
        <p:spPr/>
        <p:txBody>
          <a:bodyPr/>
          <a:lstStyle/>
          <a:p>
            <a:endParaRPr lang="lt-LT" sz="2400" dirty="0" smtClean="0"/>
          </a:p>
          <a:p>
            <a:r>
              <a:rPr lang="lt-LT" sz="2400" dirty="0" smtClean="0"/>
              <a:t>Išlavėjusi </a:t>
            </a:r>
            <a:r>
              <a:rPr lang="lt-LT" sz="2400" dirty="0"/>
              <a:t>vaikų vaizduotė </a:t>
            </a:r>
            <a:r>
              <a:rPr lang="lt-LT" sz="2400" dirty="0" smtClean="0"/>
              <a:t>ir prasiplėtęs </a:t>
            </a:r>
            <a:r>
              <a:rPr lang="lt-LT" sz="2400" dirty="0"/>
              <a:t>jų erdvinis </a:t>
            </a:r>
            <a:r>
              <a:rPr lang="lt-LT" sz="2400" dirty="0" smtClean="0"/>
              <a:t>mąstymas</a:t>
            </a:r>
            <a:r>
              <a:rPr lang="lt-LT" sz="2400" dirty="0"/>
              <a:t>;	</a:t>
            </a:r>
          </a:p>
          <a:p>
            <a:r>
              <a:rPr lang="lt-LT" sz="2400" dirty="0"/>
              <a:t>Mokiniai išmoko bendradarbiaudami kurti ir įgyvendinti idėjas; išklausyti kitų nuomonę; dirbti kaip komanda ne tik mažose grupėse savo klasėje, bet ir su draugais iš kitos klasės; jie tapo atviresni, laisviau reiškiantys mintis; pasikeitė jų bendravimas. </a:t>
            </a:r>
            <a:endParaRPr lang="lt-LT" sz="2400" dirty="0" smtClean="0"/>
          </a:p>
          <a:p>
            <a:r>
              <a:rPr lang="lt-LT" sz="2400" dirty="0" smtClean="0"/>
              <a:t>Mokytojai  </a:t>
            </a:r>
            <a:r>
              <a:rPr lang="lt-LT" sz="2400" dirty="0"/>
              <a:t>turėjo galimybę pažvelgti į savo dėstomus dalykus kitu kampu, atrado naujas technikas</a:t>
            </a:r>
            <a:r>
              <a:rPr lang="lt-LT" sz="2400" dirty="0" smtClean="0"/>
              <a:t>.</a:t>
            </a:r>
          </a:p>
          <a:p>
            <a:endParaRPr lang="lt-LT" sz="2400" dirty="0"/>
          </a:p>
          <a:p>
            <a:r>
              <a:rPr lang="lt-LT" sz="2400" dirty="0" smtClean="0"/>
              <a:t> Mokykla papuošta  mokinių sukurtu tapybos darbu.</a:t>
            </a:r>
            <a:endParaRPr lang="lt-LT" sz="24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086" y="165233"/>
            <a:ext cx="2603500"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KP_skaidres_sablonas_Nr.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KP_skaidres_sablonas_Nr.2</Template>
  <TotalTime>574</TotalTime>
  <Words>782</Words>
  <Application>Microsoft Office PowerPoint</Application>
  <PresentationFormat>Demonstracija ekrane (4:3)</PresentationFormat>
  <Paragraphs>131</Paragraphs>
  <Slides>26</Slides>
  <Notes>3</Notes>
  <HiddenSlides>0</HiddenSlides>
  <MMClips>0</MMClips>
  <ScaleCrop>false</ScaleCrop>
  <HeadingPairs>
    <vt:vector size="4" baseType="variant">
      <vt:variant>
        <vt:lpstr>Tema</vt:lpstr>
      </vt:variant>
      <vt:variant>
        <vt:i4>2</vt:i4>
      </vt:variant>
      <vt:variant>
        <vt:lpstr>Skaidrių pavadinimai</vt:lpstr>
      </vt:variant>
      <vt:variant>
        <vt:i4>26</vt:i4>
      </vt:variant>
    </vt:vector>
  </HeadingPairs>
  <TitlesOfParts>
    <vt:vector size="28" baseType="lpstr">
      <vt:lpstr>KP_skaidres_sablonas_Nr.2</vt:lpstr>
      <vt:lpstr>Office Theme</vt:lpstr>
      <vt:lpstr>“Kūrybinės partnerystės”   Lazdijų regionas</vt:lpstr>
      <vt:lpstr>„Kūrybinių partnerysčių“ esmė </vt:lpstr>
      <vt:lpstr>Programos „Kūrybinės partnerystės“ eiga</vt:lpstr>
      <vt:lpstr>PowerPoint pristatymas</vt:lpstr>
      <vt:lpstr>Lazdijų regiono mokyklos, įsitraukusios į Projektą</vt:lpstr>
      <vt:lpstr>   </vt:lpstr>
      <vt:lpstr>   Susitikimo su mokytojais metu kūrybos agentė dalinasi projekto idėjomis, bando „užkrėsti“ kūrybiškumu, taip reikalingu būnant mokytoju.   </vt:lpstr>
      <vt:lpstr>Darbų įkarštis Kapčiamiesčio mokykloje</vt:lpstr>
      <vt:lpstr>PowerPoint pristatymas</vt:lpstr>
      <vt:lpstr>PowerPoint pristatymas</vt:lpstr>
      <vt:lpstr>   </vt:lpstr>
      <vt:lpstr>PowerPoint pristatymas</vt:lpstr>
      <vt:lpstr>“Talpinome balionus į kibirą, jų ten tilpo labai daug.” </vt:lpstr>
      <vt:lpstr>PowerPoint pristatymas</vt:lpstr>
      <vt:lpstr>PowerPoint pristatymas</vt:lpstr>
      <vt:lpstr>   Kučiūnų pagrindinė: „Erdvė ir santykiai:  kuriu ir mokausi grupėje“  </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Kas gali dalyvauti „Kūrybinėse partnerystėse“?  </vt:lpstr>
      <vt:lpstr>PowerPoint pristatymas</vt:lpstr>
    </vt:vector>
  </TitlesOfParts>
  <Company>LR Svietimo ir Mokslo Ministerija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“Kūrybinės partnerystės”   Lazdijų regionas</dc:title>
  <dc:creator>Administrator</dc:creator>
  <cp:lastModifiedBy>Daiva Pukėnaitė</cp:lastModifiedBy>
  <cp:revision>31</cp:revision>
  <cp:lastPrinted>2011-11-04T18:15:43Z</cp:lastPrinted>
  <dcterms:created xsi:type="dcterms:W3CDTF">2012-08-15T15:41:20Z</dcterms:created>
  <dcterms:modified xsi:type="dcterms:W3CDTF">2013-01-22T11:38:44Z</dcterms:modified>
</cp:coreProperties>
</file>