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56" r:id="rId4"/>
    <p:sldId id="260" r:id="rId5"/>
    <p:sldId id="261" r:id="rId6"/>
    <p:sldId id="257" r:id="rId7"/>
    <p:sldId id="258" r:id="rId8"/>
    <p:sldId id="262" r:id="rId9"/>
    <p:sldId id="277" r:id="rId10"/>
    <p:sldId id="265" r:id="rId11"/>
    <p:sldId id="266" r:id="rId12"/>
    <p:sldId id="274" r:id="rId13"/>
    <p:sldId id="267" r:id="rId14"/>
    <p:sldId id="268" r:id="rId15"/>
    <p:sldId id="269" r:id="rId16"/>
    <p:sldId id="270" r:id="rId17"/>
    <p:sldId id="271" r:id="rId18"/>
    <p:sldId id="272" r:id="rId19"/>
    <p:sldId id="273" r:id="rId20"/>
    <p:sldId id="275" r:id="rId21"/>
    <p:sldId id="276" r:id="rId22"/>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umatytoji sekcija" id="{37A635AD-70B9-452C-B5C2-B9076B4DC89A}">
          <p14:sldIdLst>
            <p14:sldId id="263"/>
            <p14:sldId id="264"/>
            <p14:sldId id="256"/>
            <p14:sldId id="260"/>
            <p14:sldId id="261"/>
            <p14:sldId id="257"/>
            <p14:sldId id="258"/>
            <p14:sldId id="262"/>
            <p14:sldId id="277"/>
            <p14:sldId id="265"/>
            <p14:sldId id="266"/>
          </p14:sldIdLst>
        </p14:section>
        <p14:section name="2 variantas" id="{DF05548A-866D-42CB-9F34-F3EB4043E240}">
          <p14:sldIdLst>
            <p14:sldId id="274"/>
            <p14:sldId id="267"/>
            <p14:sldId id="268"/>
            <p14:sldId id="269"/>
            <p14:sldId id="270"/>
            <p14:sldId id="271"/>
            <p14:sldId id="272"/>
            <p14:sldId id="273"/>
            <p14:sldId id="275"/>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034"/>
    <a:srgbClr val="0C1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4" d="100"/>
          <a:sy n="44" d="100"/>
        </p:scale>
        <p:origin x="-1368"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78BDC60A-0400-4B3D-949B-2A8744874DA2}" type="datetimeFigureOut">
              <a:rPr lang="lt-LT" smtClean="0"/>
              <a:t>2012.09.20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00670AE0-1C37-4810-8F8B-BAD1E4CB5976}" type="slidenum">
              <a:rPr lang="lt-LT" smtClean="0"/>
              <a:t>‹#›</a:t>
            </a:fld>
            <a:endParaRPr lang="lt-LT"/>
          </a:p>
        </p:txBody>
      </p:sp>
    </p:spTree>
    <p:extLst>
      <p:ext uri="{BB962C8B-B14F-4D97-AF65-F5344CB8AC3E}">
        <p14:creationId xmlns:p14="http://schemas.microsoft.com/office/powerpoint/2010/main" val="402998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78BDC60A-0400-4B3D-949B-2A8744874DA2}" type="datetimeFigureOut">
              <a:rPr lang="lt-LT" smtClean="0"/>
              <a:t>2012.09.20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00670AE0-1C37-4810-8F8B-BAD1E4CB5976}" type="slidenum">
              <a:rPr lang="lt-LT" smtClean="0"/>
              <a:t>‹#›</a:t>
            </a:fld>
            <a:endParaRPr lang="lt-LT"/>
          </a:p>
        </p:txBody>
      </p:sp>
    </p:spTree>
    <p:extLst>
      <p:ext uri="{BB962C8B-B14F-4D97-AF65-F5344CB8AC3E}">
        <p14:creationId xmlns:p14="http://schemas.microsoft.com/office/powerpoint/2010/main" val="131198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78BDC60A-0400-4B3D-949B-2A8744874DA2}" type="datetimeFigureOut">
              <a:rPr lang="lt-LT" smtClean="0"/>
              <a:t>2012.09.20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00670AE0-1C37-4810-8F8B-BAD1E4CB5976}" type="slidenum">
              <a:rPr lang="lt-LT" smtClean="0"/>
              <a:t>‹#›</a:t>
            </a:fld>
            <a:endParaRPr lang="lt-LT"/>
          </a:p>
        </p:txBody>
      </p:sp>
    </p:spTree>
    <p:extLst>
      <p:ext uri="{BB962C8B-B14F-4D97-AF65-F5344CB8AC3E}">
        <p14:creationId xmlns:p14="http://schemas.microsoft.com/office/powerpoint/2010/main" val="161348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78BDC60A-0400-4B3D-949B-2A8744874DA2}" type="datetimeFigureOut">
              <a:rPr lang="lt-LT" smtClean="0"/>
              <a:t>2012.09.20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00670AE0-1C37-4810-8F8B-BAD1E4CB5976}" type="slidenum">
              <a:rPr lang="lt-LT" smtClean="0"/>
              <a:t>‹#›</a:t>
            </a:fld>
            <a:endParaRPr lang="lt-LT"/>
          </a:p>
        </p:txBody>
      </p:sp>
    </p:spTree>
    <p:extLst>
      <p:ext uri="{BB962C8B-B14F-4D97-AF65-F5344CB8AC3E}">
        <p14:creationId xmlns:p14="http://schemas.microsoft.com/office/powerpoint/2010/main" val="100649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78BDC60A-0400-4B3D-949B-2A8744874DA2}" type="datetimeFigureOut">
              <a:rPr lang="lt-LT" smtClean="0"/>
              <a:t>2012.09.20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00670AE0-1C37-4810-8F8B-BAD1E4CB5976}" type="slidenum">
              <a:rPr lang="lt-LT" smtClean="0"/>
              <a:t>‹#›</a:t>
            </a:fld>
            <a:endParaRPr lang="lt-LT"/>
          </a:p>
        </p:txBody>
      </p:sp>
    </p:spTree>
    <p:extLst>
      <p:ext uri="{BB962C8B-B14F-4D97-AF65-F5344CB8AC3E}">
        <p14:creationId xmlns:p14="http://schemas.microsoft.com/office/powerpoint/2010/main" val="43833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78BDC60A-0400-4B3D-949B-2A8744874DA2}" type="datetimeFigureOut">
              <a:rPr lang="lt-LT" smtClean="0"/>
              <a:t>2012.09.20</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00670AE0-1C37-4810-8F8B-BAD1E4CB5976}" type="slidenum">
              <a:rPr lang="lt-LT" smtClean="0"/>
              <a:t>‹#›</a:t>
            </a:fld>
            <a:endParaRPr lang="lt-LT"/>
          </a:p>
        </p:txBody>
      </p:sp>
    </p:spTree>
    <p:extLst>
      <p:ext uri="{BB962C8B-B14F-4D97-AF65-F5344CB8AC3E}">
        <p14:creationId xmlns:p14="http://schemas.microsoft.com/office/powerpoint/2010/main" val="3533654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78BDC60A-0400-4B3D-949B-2A8744874DA2}" type="datetimeFigureOut">
              <a:rPr lang="lt-LT" smtClean="0"/>
              <a:t>2012.09.20</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00670AE0-1C37-4810-8F8B-BAD1E4CB5976}" type="slidenum">
              <a:rPr lang="lt-LT" smtClean="0"/>
              <a:t>‹#›</a:t>
            </a:fld>
            <a:endParaRPr lang="lt-LT"/>
          </a:p>
        </p:txBody>
      </p:sp>
    </p:spTree>
    <p:extLst>
      <p:ext uri="{BB962C8B-B14F-4D97-AF65-F5344CB8AC3E}">
        <p14:creationId xmlns:p14="http://schemas.microsoft.com/office/powerpoint/2010/main" val="4258787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78BDC60A-0400-4B3D-949B-2A8744874DA2}" type="datetimeFigureOut">
              <a:rPr lang="lt-LT" smtClean="0"/>
              <a:t>2012.09.20</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00670AE0-1C37-4810-8F8B-BAD1E4CB5976}" type="slidenum">
              <a:rPr lang="lt-LT" smtClean="0"/>
              <a:t>‹#›</a:t>
            </a:fld>
            <a:endParaRPr lang="lt-LT"/>
          </a:p>
        </p:txBody>
      </p:sp>
    </p:spTree>
    <p:extLst>
      <p:ext uri="{BB962C8B-B14F-4D97-AF65-F5344CB8AC3E}">
        <p14:creationId xmlns:p14="http://schemas.microsoft.com/office/powerpoint/2010/main" val="190994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78BDC60A-0400-4B3D-949B-2A8744874DA2}" type="datetimeFigureOut">
              <a:rPr lang="lt-LT" smtClean="0"/>
              <a:t>2012.09.20</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00670AE0-1C37-4810-8F8B-BAD1E4CB5976}" type="slidenum">
              <a:rPr lang="lt-LT" smtClean="0"/>
              <a:t>‹#›</a:t>
            </a:fld>
            <a:endParaRPr lang="lt-LT"/>
          </a:p>
        </p:txBody>
      </p:sp>
    </p:spTree>
    <p:extLst>
      <p:ext uri="{BB962C8B-B14F-4D97-AF65-F5344CB8AC3E}">
        <p14:creationId xmlns:p14="http://schemas.microsoft.com/office/powerpoint/2010/main" val="391019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78BDC60A-0400-4B3D-949B-2A8744874DA2}" type="datetimeFigureOut">
              <a:rPr lang="lt-LT" smtClean="0"/>
              <a:t>2012.09.20</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00670AE0-1C37-4810-8F8B-BAD1E4CB5976}" type="slidenum">
              <a:rPr lang="lt-LT" smtClean="0"/>
              <a:t>‹#›</a:t>
            </a:fld>
            <a:endParaRPr lang="lt-LT"/>
          </a:p>
        </p:txBody>
      </p:sp>
    </p:spTree>
    <p:extLst>
      <p:ext uri="{BB962C8B-B14F-4D97-AF65-F5344CB8AC3E}">
        <p14:creationId xmlns:p14="http://schemas.microsoft.com/office/powerpoint/2010/main" val="3477135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78BDC60A-0400-4B3D-949B-2A8744874DA2}" type="datetimeFigureOut">
              <a:rPr lang="lt-LT" smtClean="0"/>
              <a:t>2012.09.20</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00670AE0-1C37-4810-8F8B-BAD1E4CB5976}" type="slidenum">
              <a:rPr lang="lt-LT" smtClean="0"/>
              <a:t>‹#›</a:t>
            </a:fld>
            <a:endParaRPr lang="lt-LT"/>
          </a:p>
        </p:txBody>
      </p:sp>
    </p:spTree>
    <p:extLst>
      <p:ext uri="{BB962C8B-B14F-4D97-AF65-F5344CB8AC3E}">
        <p14:creationId xmlns:p14="http://schemas.microsoft.com/office/powerpoint/2010/main" val="1008529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DC60A-0400-4B3D-949B-2A8744874DA2}" type="datetimeFigureOut">
              <a:rPr lang="lt-LT" smtClean="0"/>
              <a:t>2012.09.20</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70AE0-1C37-4810-8F8B-BAD1E4CB5976}" type="slidenum">
              <a:rPr lang="lt-LT" smtClean="0"/>
              <a:t>‹#›</a:t>
            </a:fld>
            <a:endParaRPr lang="lt-LT"/>
          </a:p>
        </p:txBody>
      </p:sp>
    </p:spTree>
    <p:extLst>
      <p:ext uri="{BB962C8B-B14F-4D97-AF65-F5344CB8AC3E}">
        <p14:creationId xmlns:p14="http://schemas.microsoft.com/office/powerpoint/2010/main" val="3008051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kasperaviciute\Desktop\ppt foto su logo\PPT_FOTO_3.jpg"/>
          <p:cNvPicPr>
            <a:picLocks noChangeAspect="1" noChangeArrowheads="1"/>
          </p:cNvPicPr>
          <p:nvPr/>
        </p:nvPicPr>
        <p:blipFill rotWithShape="1">
          <a:blip r:embed="rId2">
            <a:extLst>
              <a:ext uri="{28A0092B-C50C-407E-A947-70E740481C1C}">
                <a14:useLocalDpi xmlns:a14="http://schemas.microsoft.com/office/drawing/2010/main" val="0"/>
              </a:ext>
            </a:extLst>
          </a:blip>
          <a:srcRect b="2515"/>
          <a:stretch/>
        </p:blipFill>
        <p:spPr bwMode="auto">
          <a:xfrm>
            <a:off x="0" y="0"/>
            <a:ext cx="9144000" cy="59675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Z:\Rastine\Blankai\Logotipai\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575" y="6008785"/>
            <a:ext cx="17684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Z:\Rastine\Blankai\Logotipai\smm_logo_z_su_pa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5932" y="5994498"/>
            <a:ext cx="10033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Z:\Rastine\Blankai\Logotipai\upc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7850" y="5967510"/>
            <a:ext cx="1398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877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1"/>
          <p:cNvSpPr txBox="1">
            <a:spLocks/>
          </p:cNvSpPr>
          <p:nvPr/>
        </p:nvSpPr>
        <p:spPr>
          <a:xfrm>
            <a:off x="457200" y="140678"/>
            <a:ext cx="6581775" cy="10832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2800" dirty="0" smtClean="0">
                <a:solidFill>
                  <a:schemeClr val="accent1">
                    <a:lumMod val="75000"/>
                  </a:schemeClr>
                </a:solidFill>
              </a:rPr>
              <a:t>Bendrosios taisyklės</a:t>
            </a:r>
            <a:endParaRPr lang="lt-LT" sz="2800" dirty="0">
              <a:solidFill>
                <a:schemeClr val="accent1">
                  <a:lumMod val="75000"/>
                </a:schemeClr>
              </a:solidFill>
            </a:endParaRPr>
          </a:p>
        </p:txBody>
      </p:sp>
      <p:sp>
        <p:nvSpPr>
          <p:cNvPr id="5" name="Turinio vietos rezervavimo ženklas 2"/>
          <p:cNvSpPr txBox="1">
            <a:spLocks/>
          </p:cNvSpPr>
          <p:nvPr/>
        </p:nvSpPr>
        <p:spPr>
          <a:xfrm>
            <a:off x="457200" y="1600200"/>
            <a:ext cx="8229600" cy="4925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err="1" smtClean="0">
                <a:solidFill>
                  <a:schemeClr val="accent1">
                    <a:lumMod val="75000"/>
                  </a:schemeClr>
                </a:solidFill>
              </a:rPr>
              <a:t>Bendrosios</a:t>
            </a:r>
            <a:r>
              <a:rPr lang="en-US" sz="1800" b="1" dirty="0" smtClean="0">
                <a:solidFill>
                  <a:schemeClr val="accent1">
                    <a:lumMod val="75000"/>
                  </a:schemeClr>
                </a:solidFill>
              </a:rPr>
              <a:t> </a:t>
            </a:r>
            <a:r>
              <a:rPr lang="en-US" sz="1800" b="1" dirty="0" err="1" smtClean="0">
                <a:solidFill>
                  <a:schemeClr val="accent1">
                    <a:lumMod val="75000"/>
                  </a:schemeClr>
                </a:solidFill>
              </a:rPr>
              <a:t>taisykl</a:t>
            </a:r>
            <a:r>
              <a:rPr lang="lt-LT" sz="1800" b="1" dirty="0" smtClean="0">
                <a:solidFill>
                  <a:schemeClr val="accent1">
                    <a:lumMod val="75000"/>
                  </a:schemeClr>
                </a:solidFill>
              </a:rPr>
              <a:t>ės. Nuotraukų panaudojimas ir komponavimas</a:t>
            </a:r>
          </a:p>
          <a:p>
            <a:pPr algn="just"/>
            <a:r>
              <a:rPr lang="lt-LT" sz="1600" dirty="0" smtClean="0">
                <a:solidFill>
                  <a:schemeClr val="accent1">
                    <a:lumMod val="75000"/>
                  </a:schemeClr>
                </a:solidFill>
              </a:rPr>
              <a:t>Nuotraukos pristatymuose naudojamos </a:t>
            </a:r>
            <a:r>
              <a:rPr lang="lt-LT" sz="1600" dirty="0" err="1" smtClean="0">
                <a:solidFill>
                  <a:schemeClr val="accent1">
                    <a:lumMod val="75000"/>
                  </a:schemeClr>
                </a:solidFill>
              </a:rPr>
              <a:t>dviems</a:t>
            </a:r>
            <a:r>
              <a:rPr lang="lt-LT" sz="1600" dirty="0" smtClean="0">
                <a:solidFill>
                  <a:schemeClr val="accent1">
                    <a:lumMod val="75000"/>
                  </a:schemeClr>
                </a:solidFill>
              </a:rPr>
              <a:t> tikslams – iliustravimui ir fonui/pagrindui. </a:t>
            </a:r>
          </a:p>
          <a:p>
            <a:pPr algn="just"/>
            <a:r>
              <a:rPr lang="lt-LT" sz="1600" b="1" dirty="0" smtClean="0">
                <a:solidFill>
                  <a:schemeClr val="accent1">
                    <a:lumMod val="75000"/>
                  </a:schemeClr>
                </a:solidFill>
              </a:rPr>
              <a:t>Iliustravimui </a:t>
            </a:r>
            <a:r>
              <a:rPr lang="lt-LT" sz="1600" dirty="0" smtClean="0">
                <a:solidFill>
                  <a:schemeClr val="accent1">
                    <a:lumMod val="75000"/>
                  </a:schemeClr>
                </a:solidFill>
              </a:rPr>
              <a:t>skirtas nuotraukas galite komponuoti trimis būdais:</a:t>
            </a:r>
          </a:p>
          <a:p>
            <a:pPr algn="just"/>
            <a:endParaRPr lang="lt-LT" sz="1600" dirty="0">
              <a:solidFill>
                <a:schemeClr val="accent1">
                  <a:lumMod val="75000"/>
                </a:schemeClr>
              </a:solidFill>
            </a:endParaRPr>
          </a:p>
          <a:p>
            <a:pPr algn="just"/>
            <a:endParaRPr lang="lt-LT" sz="1600" dirty="0" smtClean="0">
              <a:solidFill>
                <a:schemeClr val="accent1">
                  <a:lumMod val="75000"/>
                </a:schemeClr>
              </a:solidFill>
            </a:endParaRPr>
          </a:p>
          <a:p>
            <a:pPr algn="just"/>
            <a:endParaRPr lang="lt-LT" sz="1600" dirty="0">
              <a:solidFill>
                <a:schemeClr val="accent1">
                  <a:lumMod val="75000"/>
                </a:schemeClr>
              </a:solidFill>
            </a:endParaRPr>
          </a:p>
          <a:p>
            <a:pPr algn="just"/>
            <a:endParaRPr lang="lt-LT" sz="1600" dirty="0" smtClean="0">
              <a:solidFill>
                <a:schemeClr val="accent1">
                  <a:lumMod val="75000"/>
                </a:schemeClr>
              </a:solidFill>
            </a:endParaRPr>
          </a:p>
          <a:p>
            <a:pPr algn="just"/>
            <a:endParaRPr lang="lt-LT" sz="1600" dirty="0">
              <a:solidFill>
                <a:schemeClr val="accent1">
                  <a:lumMod val="75000"/>
                </a:schemeClr>
              </a:solidFill>
            </a:endParaRPr>
          </a:p>
          <a:p>
            <a:pPr algn="just"/>
            <a:endParaRPr lang="lt-LT" sz="1600" dirty="0" smtClean="0">
              <a:solidFill>
                <a:schemeClr val="accent1">
                  <a:lumMod val="75000"/>
                </a:schemeClr>
              </a:solidFill>
            </a:endParaRPr>
          </a:p>
          <a:p>
            <a:pPr algn="just"/>
            <a:endParaRPr lang="lt-LT" sz="1600" dirty="0">
              <a:solidFill>
                <a:schemeClr val="accent1">
                  <a:lumMod val="75000"/>
                </a:schemeClr>
              </a:solidFill>
            </a:endParaRPr>
          </a:p>
          <a:p>
            <a:pPr algn="just"/>
            <a:endParaRPr lang="lt-LT" sz="1600" dirty="0" smtClean="0">
              <a:solidFill>
                <a:schemeClr val="accent1">
                  <a:lumMod val="75000"/>
                </a:schemeClr>
              </a:solidFill>
            </a:endParaRPr>
          </a:p>
          <a:p>
            <a:pPr algn="just"/>
            <a:endParaRPr lang="lt-LT" sz="1600" dirty="0">
              <a:solidFill>
                <a:schemeClr val="accent1">
                  <a:lumMod val="75000"/>
                </a:schemeClr>
              </a:solidFill>
            </a:endParaRPr>
          </a:p>
          <a:p>
            <a:pPr algn="just"/>
            <a:endParaRPr lang="lt-LT" sz="1600" dirty="0" smtClean="0">
              <a:solidFill>
                <a:schemeClr val="accent1">
                  <a:lumMod val="75000"/>
                </a:schemeClr>
              </a:solidFill>
            </a:endParaRPr>
          </a:p>
          <a:p>
            <a:pPr algn="just"/>
            <a:endParaRPr lang="lt-LT" sz="1600" dirty="0" smtClean="0">
              <a:solidFill>
                <a:schemeClr val="accent1">
                  <a:lumMod val="75000"/>
                </a:schemeClr>
              </a:solidFill>
            </a:endParaRPr>
          </a:p>
          <a:p>
            <a:pPr algn="just"/>
            <a:r>
              <a:rPr lang="lt-LT" sz="1600" dirty="0" smtClean="0">
                <a:solidFill>
                  <a:schemeClr val="accent1">
                    <a:lumMod val="75000"/>
                  </a:schemeClr>
                </a:solidFill>
              </a:rPr>
              <a:t>Tiek ant iliustravimui, tiek ant fonui skirtų nuotraukų galima dėti norimą tekstą.</a:t>
            </a:r>
            <a:endParaRPr lang="lt-LT" sz="1600" dirty="0">
              <a:solidFill>
                <a:schemeClr val="accent1">
                  <a:lumMod val="75000"/>
                </a:schemeClr>
              </a:solidFill>
            </a:endParaRPr>
          </a:p>
          <a:p>
            <a:pPr algn="just"/>
            <a:r>
              <a:rPr lang="lt-LT" sz="1600" dirty="0" smtClean="0">
                <a:solidFill>
                  <a:schemeClr val="accent1">
                    <a:lumMod val="75000"/>
                  </a:schemeClr>
                </a:solidFill>
              </a:rPr>
              <a:t>Fonui skirtos nuotraukos yra išblukinamos ir komponuojamos per visą skaidrę.</a:t>
            </a:r>
            <a:endParaRPr lang="lt-LT" sz="1800" dirty="0" smtClean="0">
              <a:solidFill>
                <a:schemeClr val="accent1">
                  <a:lumMod val="75000"/>
                </a:schemeClr>
              </a:solidFill>
            </a:endParaRPr>
          </a:p>
          <a:p>
            <a:pPr marL="0" indent="0">
              <a:buFont typeface="Arial" pitchFamily="34" charset="0"/>
              <a:buNone/>
            </a:pPr>
            <a:endParaRPr lang="lt-LT" sz="1800" dirty="0" smtClean="0"/>
          </a:p>
          <a:p>
            <a:pPr marL="0" indent="0">
              <a:buFont typeface="Arial" pitchFamily="34" charset="0"/>
              <a:buNone/>
            </a:pPr>
            <a:endParaRPr lang="lt-LT" sz="1800" dirty="0"/>
          </a:p>
        </p:txBody>
      </p:sp>
      <p:sp>
        <p:nvSpPr>
          <p:cNvPr id="6" name="Stačiakampis 5"/>
          <p:cNvSpPr/>
          <p:nvPr/>
        </p:nvSpPr>
        <p:spPr>
          <a:xfrm>
            <a:off x="774746" y="2594593"/>
            <a:ext cx="1676277" cy="1296144"/>
          </a:xfrm>
          <a:prstGeom prst="rect">
            <a:avLst/>
          </a:prstGeom>
          <a:solidFill>
            <a:schemeClr val="bg1"/>
          </a:solidFill>
          <a:ln>
            <a:beve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7" name="Stačiakampis 6"/>
          <p:cNvSpPr/>
          <p:nvPr/>
        </p:nvSpPr>
        <p:spPr>
          <a:xfrm>
            <a:off x="3769193" y="2594593"/>
            <a:ext cx="1676277" cy="1296144"/>
          </a:xfrm>
          <a:prstGeom prst="rect">
            <a:avLst/>
          </a:prstGeom>
          <a:solidFill>
            <a:schemeClr val="bg1"/>
          </a:solidFill>
          <a:ln>
            <a:beve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8" name="Stačiakampis 7"/>
          <p:cNvSpPr/>
          <p:nvPr/>
        </p:nvSpPr>
        <p:spPr>
          <a:xfrm>
            <a:off x="6804248" y="2594593"/>
            <a:ext cx="1676277" cy="1296144"/>
          </a:xfrm>
          <a:prstGeom prst="rect">
            <a:avLst/>
          </a:prstGeom>
          <a:solidFill>
            <a:schemeClr val="bg1"/>
          </a:solidFill>
          <a:ln>
            <a:beve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pic>
        <p:nvPicPr>
          <p:cNvPr id="9" name="Picture 9" descr="C:\Documents and Settings\m.kasperaviciute\Desktop\CP\logo siuntimui\cp-id-lit-paths-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6175" y="0"/>
            <a:ext cx="16478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tačiakampis 9"/>
          <p:cNvSpPr/>
          <p:nvPr/>
        </p:nvSpPr>
        <p:spPr>
          <a:xfrm>
            <a:off x="3775102" y="2708920"/>
            <a:ext cx="16703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Stačiakampis 10"/>
          <p:cNvSpPr/>
          <p:nvPr/>
        </p:nvSpPr>
        <p:spPr>
          <a:xfrm>
            <a:off x="7642386" y="2738609"/>
            <a:ext cx="688973"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Stačiakampis 11"/>
          <p:cNvSpPr/>
          <p:nvPr/>
        </p:nvSpPr>
        <p:spPr>
          <a:xfrm>
            <a:off x="779134" y="4076541"/>
            <a:ext cx="1676277" cy="1296144"/>
          </a:xfrm>
          <a:prstGeom prst="rect">
            <a:avLst/>
          </a:prstGeom>
          <a:solidFill>
            <a:schemeClr val="bg1"/>
          </a:solidFill>
          <a:ln>
            <a:beve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3" name="Stačiakampis 12"/>
          <p:cNvSpPr/>
          <p:nvPr/>
        </p:nvSpPr>
        <p:spPr>
          <a:xfrm>
            <a:off x="3773581" y="4076541"/>
            <a:ext cx="1676277" cy="1296144"/>
          </a:xfrm>
          <a:prstGeom prst="rect">
            <a:avLst/>
          </a:prstGeom>
          <a:solidFill>
            <a:schemeClr val="bg1"/>
          </a:solidFill>
          <a:ln>
            <a:beve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4" name="Stačiakampis 13"/>
          <p:cNvSpPr/>
          <p:nvPr/>
        </p:nvSpPr>
        <p:spPr>
          <a:xfrm>
            <a:off x="6808636" y="4076541"/>
            <a:ext cx="1676277" cy="1296144"/>
          </a:xfrm>
          <a:prstGeom prst="rect">
            <a:avLst/>
          </a:prstGeom>
          <a:solidFill>
            <a:schemeClr val="bg1"/>
          </a:solidFill>
          <a:ln>
            <a:beve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5" name="Stačiakampis 14"/>
          <p:cNvSpPr/>
          <p:nvPr/>
        </p:nvSpPr>
        <p:spPr>
          <a:xfrm>
            <a:off x="4607330" y="4190868"/>
            <a:ext cx="842527"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6" name="Stačiakampis 15"/>
          <p:cNvSpPr/>
          <p:nvPr/>
        </p:nvSpPr>
        <p:spPr>
          <a:xfrm>
            <a:off x="7646774" y="4220557"/>
            <a:ext cx="688973" cy="474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8" name="Stačiakampis 17"/>
          <p:cNvSpPr/>
          <p:nvPr/>
        </p:nvSpPr>
        <p:spPr>
          <a:xfrm>
            <a:off x="7646774" y="4725686"/>
            <a:ext cx="688973" cy="474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9" name="Stačiakampis 18"/>
          <p:cNvSpPr/>
          <p:nvPr/>
        </p:nvSpPr>
        <p:spPr>
          <a:xfrm>
            <a:off x="898533" y="4251319"/>
            <a:ext cx="688973" cy="474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0" name="Stačiakampis 19"/>
          <p:cNvSpPr/>
          <p:nvPr/>
        </p:nvSpPr>
        <p:spPr>
          <a:xfrm>
            <a:off x="898533" y="4756448"/>
            <a:ext cx="688973" cy="474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1" name="Stačiakampis 20"/>
          <p:cNvSpPr/>
          <p:nvPr/>
        </p:nvSpPr>
        <p:spPr>
          <a:xfrm>
            <a:off x="1623628" y="4251319"/>
            <a:ext cx="688973" cy="474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Stačiakampis 21"/>
          <p:cNvSpPr/>
          <p:nvPr/>
        </p:nvSpPr>
        <p:spPr>
          <a:xfrm>
            <a:off x="1623628" y="4756448"/>
            <a:ext cx="688973" cy="474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3" name="Stačiakampis 22"/>
          <p:cNvSpPr/>
          <p:nvPr/>
        </p:nvSpPr>
        <p:spPr>
          <a:xfrm>
            <a:off x="3764803" y="4190868"/>
            <a:ext cx="842527"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4" name="Stačiakampis 23"/>
          <p:cNvSpPr/>
          <p:nvPr/>
        </p:nvSpPr>
        <p:spPr>
          <a:xfrm>
            <a:off x="774746" y="2594593"/>
            <a:ext cx="1670368"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6" name="TextBox 25"/>
          <p:cNvSpPr txBox="1"/>
          <p:nvPr/>
        </p:nvSpPr>
        <p:spPr>
          <a:xfrm>
            <a:off x="787229" y="2665584"/>
            <a:ext cx="1672797" cy="1077218"/>
          </a:xfrm>
          <a:prstGeom prst="rect">
            <a:avLst/>
          </a:prstGeom>
          <a:noFill/>
        </p:spPr>
        <p:txBody>
          <a:bodyPr wrap="square" rtlCol="0">
            <a:spAutoFit/>
          </a:bodyPr>
          <a:lstStyle/>
          <a:p>
            <a:pPr algn="ctr"/>
            <a:r>
              <a:rPr lang="lt-LT" sz="1400" b="1" dirty="0" smtClean="0">
                <a:solidFill>
                  <a:schemeClr val="bg1"/>
                </a:solidFill>
              </a:rPr>
              <a:t>Per visą skaidrę </a:t>
            </a:r>
          </a:p>
          <a:p>
            <a:pPr algn="ctr"/>
            <a:r>
              <a:rPr lang="lt-LT" sz="1000" dirty="0" smtClean="0">
                <a:solidFill>
                  <a:schemeClr val="bg1"/>
                </a:solidFill>
              </a:rPr>
              <a:t>Viena ar kelios nuotraukos uždengia visą skaidrę. Komponuojamos su tarpeliais tarp nuotraukų, arba be jų.</a:t>
            </a:r>
            <a:endParaRPr lang="lt-LT" sz="1000" dirty="0">
              <a:solidFill>
                <a:schemeClr val="bg1"/>
              </a:solidFill>
            </a:endParaRPr>
          </a:p>
        </p:txBody>
      </p:sp>
      <p:sp>
        <p:nvSpPr>
          <p:cNvPr id="28" name="TextBox 27"/>
          <p:cNvSpPr txBox="1"/>
          <p:nvPr/>
        </p:nvSpPr>
        <p:spPr>
          <a:xfrm>
            <a:off x="3748087" y="2665584"/>
            <a:ext cx="1760017" cy="1077218"/>
          </a:xfrm>
          <a:prstGeom prst="rect">
            <a:avLst/>
          </a:prstGeom>
          <a:noFill/>
        </p:spPr>
        <p:txBody>
          <a:bodyPr wrap="square" rtlCol="0">
            <a:spAutoFit/>
          </a:bodyPr>
          <a:lstStyle/>
          <a:p>
            <a:pPr algn="ctr"/>
            <a:r>
              <a:rPr lang="lt-LT" sz="1400" b="1" dirty="0" smtClean="0">
                <a:solidFill>
                  <a:schemeClr val="bg1"/>
                </a:solidFill>
              </a:rPr>
              <a:t>Išlaikant nuotraukos formatą</a:t>
            </a:r>
          </a:p>
          <a:p>
            <a:pPr algn="ctr"/>
            <a:r>
              <a:rPr lang="lt-LT" sz="900" dirty="0" smtClean="0">
                <a:solidFill>
                  <a:schemeClr val="bg1"/>
                </a:solidFill>
              </a:rPr>
              <a:t>Jei nuotrauka neužpildo skaidrės pilnai, paliekami tarpeliai ir viršuje ir apačioje. Apatinis tarpas yra platesnis, nei viršutinis.</a:t>
            </a:r>
            <a:endParaRPr lang="lt-LT" sz="900" dirty="0">
              <a:solidFill>
                <a:schemeClr val="bg1"/>
              </a:solidFill>
            </a:endParaRPr>
          </a:p>
        </p:txBody>
      </p:sp>
      <p:sp>
        <p:nvSpPr>
          <p:cNvPr id="29" name="Stačiakampis 28"/>
          <p:cNvSpPr/>
          <p:nvPr/>
        </p:nvSpPr>
        <p:spPr>
          <a:xfrm>
            <a:off x="6920704" y="2743995"/>
            <a:ext cx="642923" cy="1008112"/>
          </a:xfrm>
          <a:prstGeom prst="rect">
            <a:avLst/>
          </a:prstGeom>
          <a:pattFill prst="lt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0" name="Stačiakampis 29"/>
          <p:cNvSpPr/>
          <p:nvPr/>
        </p:nvSpPr>
        <p:spPr>
          <a:xfrm>
            <a:off x="6920703" y="4220557"/>
            <a:ext cx="642923" cy="1008112"/>
          </a:xfrm>
          <a:prstGeom prst="rect">
            <a:avLst/>
          </a:prstGeom>
          <a:pattFill prst="lt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2" name="TextBox 31"/>
          <p:cNvSpPr txBox="1"/>
          <p:nvPr/>
        </p:nvSpPr>
        <p:spPr>
          <a:xfrm>
            <a:off x="7563626" y="2743995"/>
            <a:ext cx="824797" cy="600164"/>
          </a:xfrm>
          <a:prstGeom prst="rect">
            <a:avLst/>
          </a:prstGeom>
          <a:noFill/>
        </p:spPr>
        <p:txBody>
          <a:bodyPr wrap="square" rtlCol="0">
            <a:spAutoFit/>
          </a:bodyPr>
          <a:lstStyle/>
          <a:p>
            <a:pPr algn="ctr"/>
            <a:r>
              <a:rPr lang="lt-LT" sz="1100" b="1" dirty="0" smtClean="0">
                <a:solidFill>
                  <a:schemeClr val="bg1"/>
                </a:solidFill>
              </a:rPr>
              <a:t>Lygiuojant su tekstu vertikaliai</a:t>
            </a:r>
          </a:p>
        </p:txBody>
      </p:sp>
    </p:spTree>
    <p:extLst>
      <p:ext uri="{BB962C8B-B14F-4D97-AF65-F5344CB8AC3E}">
        <p14:creationId xmlns:p14="http://schemas.microsoft.com/office/powerpoint/2010/main" val="1924345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endParaRPr lang="lt-LT"/>
          </a:p>
        </p:txBody>
      </p:sp>
      <p:pic>
        <p:nvPicPr>
          <p:cNvPr id="4" name="Picture 2" descr="Z:\Foto\IMG_9059.JPG"/>
          <p:cNvPicPr>
            <a:picLocks noChangeAspect="1" noChangeArrowheads="1"/>
          </p:cNvPicPr>
          <p:nvPr/>
        </p:nvPicPr>
        <p:blipFill>
          <a:blip r:embed="rId2">
            <a:extLst>
              <a:ext uri="{28A0092B-C50C-407E-A947-70E740481C1C}">
                <a14:useLocalDpi xmlns:a14="http://schemas.microsoft.com/office/drawing/2010/main" val="0"/>
              </a:ext>
            </a:extLst>
          </a:blip>
          <a:srcRect b="3188"/>
          <a:stretch>
            <a:fillRect/>
          </a:stretch>
        </p:blipFill>
        <p:spPr bwMode="auto">
          <a:xfrm>
            <a:off x="0" y="970036"/>
            <a:ext cx="9144000" cy="588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txBox="1">
            <a:spLocks noChangeArrowheads="1"/>
          </p:cNvSpPr>
          <p:nvPr/>
        </p:nvSpPr>
        <p:spPr>
          <a:xfrm>
            <a:off x="-180529" y="404664"/>
            <a:ext cx="5045373" cy="26866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6000"/>
              </a:lnSpc>
            </a:pPr>
            <a:r>
              <a:rPr lang="lt-LT" sz="5400" b="1" dirty="0" smtClean="0">
                <a:solidFill>
                  <a:srgbClr val="0C1A11"/>
                </a:solidFill>
                <a:latin typeface="Tahoma" pitchFamily="34" charset="0"/>
                <a:ea typeface="Tahoma" pitchFamily="34" charset="0"/>
                <a:cs typeface="Tahoma" pitchFamily="34" charset="0"/>
              </a:rPr>
              <a:t>2. </a:t>
            </a:r>
            <a:r>
              <a:rPr lang="lt-LT" sz="5400" b="1" dirty="0" err="1" smtClean="0">
                <a:solidFill>
                  <a:srgbClr val="0C1A11"/>
                </a:solidFill>
                <a:latin typeface="Tahoma" pitchFamily="34" charset="0"/>
                <a:ea typeface="Tahoma" pitchFamily="34" charset="0"/>
                <a:cs typeface="Tahoma" pitchFamily="34" charset="0"/>
              </a:rPr>
              <a:t>Learning</a:t>
            </a:r>
            <a:r>
              <a:rPr lang="lt-LT" b="1" dirty="0" smtClean="0">
                <a:solidFill>
                  <a:srgbClr val="265034"/>
                </a:solidFill>
                <a:latin typeface="Tahoma" pitchFamily="34" charset="0"/>
                <a:ea typeface="Tahoma" pitchFamily="34" charset="0"/>
                <a:cs typeface="Tahoma" pitchFamily="34" charset="0"/>
              </a:rPr>
              <a:t/>
            </a:r>
            <a:br>
              <a:rPr lang="lt-LT" b="1" dirty="0" smtClean="0">
                <a:solidFill>
                  <a:srgbClr val="265034"/>
                </a:solidFill>
                <a:latin typeface="Tahoma" pitchFamily="34" charset="0"/>
                <a:ea typeface="Tahoma" pitchFamily="34" charset="0"/>
                <a:cs typeface="Tahoma" pitchFamily="34" charset="0"/>
              </a:rPr>
            </a:br>
            <a:r>
              <a:rPr lang="lt-LT" b="1" dirty="0" smtClean="0">
                <a:solidFill>
                  <a:srgbClr val="265034"/>
                </a:solidFill>
                <a:latin typeface="Tahoma" pitchFamily="34" charset="0"/>
                <a:ea typeface="Tahoma" pitchFamily="34" charset="0"/>
                <a:cs typeface="Tahoma" pitchFamily="34" charset="0"/>
              </a:rPr>
              <a:t> </a:t>
            </a:r>
            <a:r>
              <a:rPr lang="lt-LT" b="1" dirty="0" err="1" smtClean="0">
                <a:solidFill>
                  <a:schemeClr val="bg1"/>
                </a:solidFill>
                <a:latin typeface="Tahoma" pitchFamily="34" charset="0"/>
                <a:ea typeface="Tahoma" pitchFamily="34" charset="0"/>
                <a:cs typeface="Tahoma" pitchFamily="34" charset="0"/>
              </a:rPr>
              <a:t>from</a:t>
            </a:r>
            <a:r>
              <a:rPr lang="lt-LT" b="1" dirty="0" smtClean="0">
                <a:solidFill>
                  <a:schemeClr val="bg1"/>
                </a:solidFill>
                <a:latin typeface="Tahoma" pitchFamily="34" charset="0"/>
                <a:ea typeface="Tahoma" pitchFamily="34" charset="0"/>
                <a:cs typeface="Tahoma" pitchFamily="34" charset="0"/>
              </a:rPr>
              <a:t> </a:t>
            </a:r>
            <a:r>
              <a:rPr lang="lt-LT" b="1" dirty="0" err="1" smtClean="0">
                <a:solidFill>
                  <a:schemeClr val="bg1"/>
                </a:solidFill>
                <a:latin typeface="Tahoma" pitchFamily="34" charset="0"/>
                <a:ea typeface="Tahoma" pitchFamily="34" charset="0"/>
                <a:cs typeface="Tahoma" pitchFamily="34" charset="0"/>
              </a:rPr>
              <a:t>the</a:t>
            </a:r>
            <a:r>
              <a:rPr lang="lt-LT" b="1" dirty="0" smtClean="0">
                <a:solidFill>
                  <a:schemeClr val="bg1"/>
                </a:solidFill>
                <a:latin typeface="Tahoma" pitchFamily="34" charset="0"/>
                <a:ea typeface="Tahoma" pitchFamily="34" charset="0"/>
                <a:cs typeface="Tahoma" pitchFamily="34" charset="0"/>
              </a:rPr>
              <a:t> </a:t>
            </a:r>
            <a:r>
              <a:rPr lang="lt-LT" b="1" dirty="0" err="1" smtClean="0">
                <a:solidFill>
                  <a:schemeClr val="bg1"/>
                </a:solidFill>
                <a:latin typeface="Tahoma" pitchFamily="34" charset="0"/>
                <a:ea typeface="Tahoma" pitchFamily="34" charset="0"/>
                <a:cs typeface="Tahoma" pitchFamily="34" charset="0"/>
              </a:rPr>
              <a:t>first</a:t>
            </a:r>
            <a:r>
              <a:rPr lang="lt-LT" b="1" dirty="0" smtClean="0">
                <a:solidFill>
                  <a:schemeClr val="bg1"/>
                </a:solidFill>
                <a:latin typeface="Tahoma" pitchFamily="34" charset="0"/>
                <a:ea typeface="Tahoma" pitchFamily="34" charset="0"/>
                <a:cs typeface="Tahoma" pitchFamily="34" charset="0"/>
              </a:rPr>
              <a:t> </a:t>
            </a:r>
            <a:r>
              <a:rPr lang="lt-LT" b="1" dirty="0" err="1" smtClean="0">
                <a:solidFill>
                  <a:schemeClr val="bg1"/>
                </a:solidFill>
                <a:latin typeface="Tahoma" pitchFamily="34" charset="0"/>
                <a:ea typeface="Tahoma" pitchFamily="34" charset="0"/>
                <a:cs typeface="Tahoma" pitchFamily="34" charset="0"/>
              </a:rPr>
              <a:t>year</a:t>
            </a:r>
            <a:r>
              <a:rPr lang="lt-LT" b="1" dirty="0" smtClean="0">
                <a:solidFill>
                  <a:schemeClr val="bg1"/>
                </a:solidFill>
                <a:latin typeface="Tahoma" pitchFamily="34" charset="0"/>
                <a:ea typeface="Tahoma" pitchFamily="34" charset="0"/>
                <a:cs typeface="Tahoma" pitchFamily="34" charset="0"/>
              </a:rPr>
              <a:t> </a:t>
            </a:r>
            <a:r>
              <a:rPr lang="lt-LT" b="1" dirty="0" err="1" smtClean="0">
                <a:solidFill>
                  <a:schemeClr val="bg1"/>
                </a:solidFill>
                <a:latin typeface="Tahoma" pitchFamily="34" charset="0"/>
                <a:ea typeface="Tahoma" pitchFamily="34" charset="0"/>
                <a:cs typeface="Tahoma" pitchFamily="34" charset="0"/>
              </a:rPr>
              <a:t>of</a:t>
            </a:r>
            <a:r>
              <a:rPr lang="lt-LT" b="1" dirty="0" smtClean="0">
                <a:solidFill>
                  <a:schemeClr val="bg1"/>
                </a:solidFill>
                <a:latin typeface="Tahoma" pitchFamily="34" charset="0"/>
                <a:ea typeface="Tahoma" pitchFamily="34" charset="0"/>
                <a:cs typeface="Tahoma" pitchFamily="34" charset="0"/>
              </a:rPr>
              <a:t> </a:t>
            </a:r>
            <a:r>
              <a:rPr lang="lt-LT" b="1" dirty="0" err="1" smtClean="0">
                <a:solidFill>
                  <a:schemeClr val="bg1"/>
                </a:solidFill>
                <a:latin typeface="Tahoma" pitchFamily="34" charset="0"/>
                <a:ea typeface="Tahoma" pitchFamily="34" charset="0"/>
                <a:cs typeface="Tahoma" pitchFamily="34" charset="0"/>
              </a:rPr>
              <a:t>the</a:t>
            </a:r>
            <a:r>
              <a:rPr lang="lt-LT" b="1" dirty="0" smtClean="0">
                <a:solidFill>
                  <a:schemeClr val="bg1"/>
                </a:solidFill>
                <a:latin typeface="Tahoma" pitchFamily="34" charset="0"/>
                <a:ea typeface="Tahoma" pitchFamily="34" charset="0"/>
                <a:cs typeface="Tahoma" pitchFamily="34" charset="0"/>
              </a:rPr>
              <a:t> </a:t>
            </a:r>
            <a:r>
              <a:rPr lang="lt-LT" sz="6000" b="1" dirty="0" err="1" smtClean="0">
                <a:solidFill>
                  <a:schemeClr val="bg1"/>
                </a:solidFill>
                <a:latin typeface="Tahoma" pitchFamily="34" charset="0"/>
                <a:ea typeface="Tahoma" pitchFamily="34" charset="0"/>
                <a:cs typeface="Tahoma" pitchFamily="34" charset="0"/>
              </a:rPr>
              <a:t>project</a:t>
            </a:r>
            <a:endParaRPr lang="en-US" sz="6000" b="1" dirty="0" smtClean="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86732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kasperaviciute\Desktop\groziai\children-singing-fun-fact.gif"/>
          <p:cNvPicPr>
            <a:picLocks noChangeAspect="1" noChangeArrowheads="1"/>
          </p:cNvPicPr>
          <p:nvPr/>
        </p:nvPicPr>
        <p:blipFill rotWithShape="1">
          <a:blip r:embed="rId2">
            <a:extLst>
              <a:ext uri="{28A0092B-C50C-407E-A947-70E740481C1C}">
                <a14:useLocalDpi xmlns:a14="http://schemas.microsoft.com/office/drawing/2010/main" val="0"/>
              </a:ext>
            </a:extLst>
          </a:blip>
          <a:srcRect t="62652"/>
          <a:stretch/>
        </p:blipFill>
        <p:spPr bwMode="auto">
          <a:xfrm>
            <a:off x="539552" y="4581128"/>
            <a:ext cx="8124823" cy="15121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p:cNvSpPr>
            <a:spLocks noChangeArrowheads="1"/>
          </p:cNvSpPr>
          <p:nvPr>
            <p:ph type="title"/>
          </p:nvPr>
        </p:nvSpPr>
        <p:spPr>
          <a:xfrm>
            <a:off x="755576" y="2348880"/>
            <a:ext cx="7564510" cy="2376264"/>
          </a:xfrm>
        </p:spPr>
        <p:txBody>
          <a:bodyPr>
            <a:noAutofit/>
          </a:bodyPr>
          <a:lstStyle/>
          <a:p>
            <a:pPr eaLnBrk="1" hangingPunct="1">
              <a:lnSpc>
                <a:spcPts val="6000"/>
              </a:lnSpc>
            </a:pPr>
            <a:r>
              <a:rPr lang="en-US" sz="3200" b="1" dirty="0" smtClean="0">
                <a:solidFill>
                  <a:schemeClr val="accent1">
                    <a:lumMod val="50000"/>
                  </a:schemeClr>
                </a:solidFill>
                <a:latin typeface="Tahoma" pitchFamily="34" charset="0"/>
                <a:ea typeface="Tahoma" pitchFamily="34" charset="0"/>
                <a:cs typeface="Tahoma" pitchFamily="34" charset="0"/>
              </a:rPr>
              <a:t>Creative Partnerships in Lithuania: Creating Space for Change </a:t>
            </a:r>
            <a:r>
              <a:rPr lang="en-US" sz="2000" dirty="0" smtClean="0">
                <a:solidFill>
                  <a:schemeClr val="tx1">
                    <a:lumMod val="50000"/>
                    <a:lumOff val="50000"/>
                  </a:schemeClr>
                </a:solidFill>
                <a:latin typeface="Tahoma" pitchFamily="34" charset="0"/>
                <a:ea typeface="Tahoma" pitchFamily="34" charset="0"/>
                <a:cs typeface="Tahoma" pitchFamily="34" charset="0"/>
              </a:rPr>
              <a:t/>
            </a:r>
            <a:br>
              <a:rPr lang="en-US" sz="2000" dirty="0" smtClean="0">
                <a:solidFill>
                  <a:schemeClr val="tx1">
                    <a:lumMod val="50000"/>
                    <a:lumOff val="50000"/>
                  </a:schemeClr>
                </a:solidFill>
                <a:latin typeface="Tahoma" pitchFamily="34" charset="0"/>
                <a:ea typeface="Tahoma" pitchFamily="34" charset="0"/>
                <a:cs typeface="Tahoma" pitchFamily="34" charset="0"/>
              </a:rPr>
            </a:br>
            <a:endParaRPr lang="en-US" sz="2000" dirty="0" smtClean="0">
              <a:solidFill>
                <a:schemeClr val="tx1">
                  <a:lumMod val="50000"/>
                  <a:lumOff val="50000"/>
                </a:schemeClr>
              </a:solidFill>
              <a:latin typeface="Tahoma" pitchFamily="34" charset="0"/>
              <a:ea typeface="Tahoma" pitchFamily="34" charset="0"/>
              <a:cs typeface="Tahoma" pitchFamily="34" charset="0"/>
            </a:endParaRPr>
          </a:p>
        </p:txBody>
      </p:sp>
      <p:pic>
        <p:nvPicPr>
          <p:cNvPr id="8" name="Picture 12" descr="S:\Business Development\Design brief\Lithuania logo\without background PNG.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b="11276"/>
          <a:stretch>
            <a:fillRect/>
          </a:stretch>
        </p:blipFill>
        <p:spPr bwMode="auto">
          <a:xfrm>
            <a:off x="7500360" y="0"/>
            <a:ext cx="1643640" cy="80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174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kasperaviciute\Desktop\groziai\creativity-of-jean-francois-de-witte-17.jpg"/>
          <p:cNvPicPr>
            <a:picLocks noChangeAspect="1" noChangeArrowheads="1"/>
          </p:cNvPicPr>
          <p:nvPr/>
        </p:nvPicPr>
        <p:blipFill rotWithShape="1">
          <a:blip r:embed="rId2">
            <a:extLst>
              <a:ext uri="{28A0092B-C50C-407E-A947-70E740481C1C}">
                <a14:useLocalDpi xmlns:a14="http://schemas.microsoft.com/office/drawing/2010/main" val="0"/>
              </a:ext>
            </a:extLst>
          </a:blip>
          <a:srcRect l="11941" t="50000" r="18773" b="15994"/>
          <a:stretch/>
        </p:blipFill>
        <p:spPr bwMode="auto">
          <a:xfrm>
            <a:off x="2267744" y="4446946"/>
            <a:ext cx="4405155" cy="1241896"/>
          </a:xfrm>
          <a:prstGeom prst="rect">
            <a:avLst/>
          </a:prstGeom>
          <a:noFill/>
          <a:extLst>
            <a:ext uri="{909E8E84-426E-40DD-AFC4-6F175D3DCCD1}">
              <a14:hiddenFill xmlns:a14="http://schemas.microsoft.com/office/drawing/2010/main">
                <a:solidFill>
                  <a:srgbClr val="FFFFFF"/>
                </a:solidFill>
              </a14:hiddenFill>
            </a:ext>
          </a:extLst>
        </p:spPr>
      </p:pic>
      <p:sp>
        <p:nvSpPr>
          <p:cNvPr id="3" name="Stačiakampis 2"/>
          <p:cNvSpPr/>
          <p:nvPr/>
        </p:nvSpPr>
        <p:spPr>
          <a:xfrm>
            <a:off x="3491880" y="2281191"/>
            <a:ext cx="3024336" cy="2015936"/>
          </a:xfrm>
          <a:prstGeom prst="rect">
            <a:avLst/>
          </a:prstGeom>
        </p:spPr>
        <p:txBody>
          <a:bodyPr wrap="square">
            <a:spAutoFit/>
          </a:bodyPr>
          <a:lstStyle/>
          <a:p>
            <a:pPr>
              <a:lnSpc>
                <a:spcPts val="5000"/>
              </a:lnSpc>
            </a:pPr>
            <a:r>
              <a:rPr lang="lt-LT" sz="2400" b="1" dirty="0" err="1" smtClean="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Learning</a:t>
            </a:r>
            <a:r>
              <a:rPr lang="lt-LT" sz="2400" b="1" dirty="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lt-LT" sz="2400" b="1" dirty="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lt-LT" sz="2400" b="1" dirty="0" err="1" smtClean="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from</a:t>
            </a:r>
            <a:r>
              <a:rPr lang="lt-LT" sz="2400" b="1" dirty="0" smtClean="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lt-LT" sz="2400" b="1" dirty="0" err="1">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a:t>
            </a:r>
            <a:r>
              <a:rPr lang="lt-LT" sz="2400" b="1" dirty="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lt-LT" sz="2400" b="1" dirty="0" err="1">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first</a:t>
            </a:r>
            <a:r>
              <a:rPr lang="lt-LT" sz="2400" b="1" dirty="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lt-LT" sz="2400" b="1" dirty="0" err="1">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year</a:t>
            </a:r>
            <a:r>
              <a:rPr lang="lt-LT" sz="2400" b="1" dirty="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lt-LT" sz="2400" b="1" dirty="0" err="1">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of</a:t>
            </a:r>
            <a:r>
              <a:rPr lang="lt-LT" sz="2400" b="1" dirty="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lt-LT" sz="2400" b="1" dirty="0" err="1">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a:t>
            </a:r>
            <a:r>
              <a:rPr lang="lt-LT" sz="2400" b="1" dirty="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lt-LT" sz="2400" b="1" dirty="0" err="1">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project</a:t>
            </a:r>
            <a:endParaRPr lang="en-US" sz="2400" b="1" dirty="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2" name="TextBox 1"/>
          <p:cNvSpPr txBox="1"/>
          <p:nvPr/>
        </p:nvSpPr>
        <p:spPr>
          <a:xfrm>
            <a:off x="2267744" y="1990128"/>
            <a:ext cx="1346844" cy="3077766"/>
          </a:xfrm>
          <a:prstGeom prst="rect">
            <a:avLst/>
          </a:prstGeom>
          <a:noFill/>
        </p:spPr>
        <p:txBody>
          <a:bodyPr wrap="none" rtlCol="0">
            <a:spAutoFit/>
          </a:bodyPr>
          <a:lstStyle/>
          <a:p>
            <a:r>
              <a:rPr lang="lt-LT" sz="16600" dirty="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1</a:t>
            </a:r>
            <a:endParaRPr lang="en-US" sz="16600" dirty="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lt-LT" sz="2800" dirty="0"/>
          </a:p>
        </p:txBody>
      </p:sp>
      <p:pic>
        <p:nvPicPr>
          <p:cNvPr id="6" name="Picture 12" descr="S:\Business Development\Design brief\Lithuania logo\without background PNG.pn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b="11276"/>
          <a:stretch>
            <a:fillRect/>
          </a:stretch>
        </p:blipFill>
        <p:spPr bwMode="auto">
          <a:xfrm>
            <a:off x="7488595" y="0"/>
            <a:ext cx="1643640" cy="80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16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3491880" y="2281191"/>
            <a:ext cx="3024336" cy="2015936"/>
          </a:xfrm>
          <a:prstGeom prst="rect">
            <a:avLst/>
          </a:prstGeom>
        </p:spPr>
        <p:txBody>
          <a:bodyPr wrap="square">
            <a:spAutoFit/>
          </a:bodyPr>
          <a:lstStyle/>
          <a:p>
            <a:pPr>
              <a:lnSpc>
                <a:spcPts val="5000"/>
              </a:lnSpc>
            </a:pPr>
            <a:r>
              <a:rPr lang="lt-LT" sz="2400" b="1" dirty="0" err="1" smtClean="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Learning</a:t>
            </a:r>
            <a:r>
              <a:rPr lang="lt-LT" sz="2400" b="1" dirty="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lt-LT" sz="2400" b="1" dirty="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lt-LT" sz="2400" b="1" dirty="0" err="1" smtClean="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from</a:t>
            </a:r>
            <a:r>
              <a:rPr lang="lt-LT" sz="2400" b="1" dirty="0" smtClean="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lt-LT" sz="2400" b="1" dirty="0" err="1">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a:t>
            </a:r>
            <a:r>
              <a:rPr lang="lt-LT" sz="2400" b="1" dirty="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lt-LT" sz="2400" b="1" dirty="0" err="1">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first</a:t>
            </a:r>
            <a:r>
              <a:rPr lang="lt-LT" sz="2400" b="1" dirty="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lt-LT" sz="2400" b="1" dirty="0" err="1">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year</a:t>
            </a:r>
            <a:r>
              <a:rPr lang="lt-LT" sz="2400" b="1" dirty="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lt-LT" sz="2400" b="1" dirty="0" err="1">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of</a:t>
            </a:r>
            <a:r>
              <a:rPr lang="lt-LT" sz="2400" b="1" dirty="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lt-LT" sz="2400" b="1" dirty="0" err="1">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a:t>
            </a:r>
            <a:r>
              <a:rPr lang="lt-LT" sz="2400" b="1" dirty="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lt-LT" sz="2400" b="1" dirty="0" err="1">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project</a:t>
            </a:r>
            <a:endParaRPr lang="en-US" sz="2400" b="1" dirty="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7" name="TextBox 6"/>
          <p:cNvSpPr txBox="1"/>
          <p:nvPr/>
        </p:nvSpPr>
        <p:spPr>
          <a:xfrm>
            <a:off x="2267744" y="1990128"/>
            <a:ext cx="1346844" cy="3077766"/>
          </a:xfrm>
          <a:prstGeom prst="rect">
            <a:avLst/>
          </a:prstGeom>
          <a:noFill/>
        </p:spPr>
        <p:txBody>
          <a:bodyPr wrap="none" rtlCol="0">
            <a:spAutoFit/>
          </a:bodyPr>
          <a:lstStyle/>
          <a:p>
            <a:r>
              <a:rPr lang="lt-LT" sz="16600" dirty="0" smtClean="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2</a:t>
            </a:r>
            <a:endParaRPr lang="en-US" sz="16600" dirty="0">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lt-LT" sz="2800" dirty="0"/>
          </a:p>
        </p:txBody>
      </p:sp>
      <p:pic>
        <p:nvPicPr>
          <p:cNvPr id="2052" name="Picture 4" descr="C:\Users\m.kasperaviciute\Desktop\groziai\creativity12.jpg"/>
          <p:cNvPicPr>
            <a:picLocks noChangeAspect="1" noChangeArrowheads="1"/>
          </p:cNvPicPr>
          <p:nvPr/>
        </p:nvPicPr>
        <p:blipFill rotWithShape="1">
          <a:blip r:embed="rId2">
            <a:biLevel thresh="75000"/>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t="21512" b="66894"/>
          <a:stretch/>
        </p:blipFill>
        <p:spPr bwMode="auto">
          <a:xfrm>
            <a:off x="1689100" y="4315514"/>
            <a:ext cx="6352107" cy="11292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Business Development\Design brief\Lithuania logo\without background PNG.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b="11276"/>
          <a:stretch>
            <a:fillRect/>
          </a:stretch>
        </p:blipFill>
        <p:spPr bwMode="auto">
          <a:xfrm>
            <a:off x="7488595" y="0"/>
            <a:ext cx="1643640" cy="80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289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kasperaviciute\Desktop\groziai\Creativity-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800"/>
            <a:ext cx="6926560" cy="66910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S:\Business Development\Design brief\Lithuania logo\without background PNG.pn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b="11276"/>
          <a:stretch>
            <a:fillRect/>
          </a:stretch>
        </p:blipFill>
        <p:spPr bwMode="auto">
          <a:xfrm>
            <a:off x="7488595" y="0"/>
            <a:ext cx="1643640" cy="80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263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lt-LT"/>
          </a:p>
        </p:txBody>
      </p:sp>
      <p:pic>
        <p:nvPicPr>
          <p:cNvPr id="8195" name="Picture 3" descr="C:\Users\m.kasperaviciute\Desktop\groziai\remix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01" y="1052736"/>
            <a:ext cx="8101012" cy="4546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Business Development\Design brief\Lithuania logo\without background PNG.pn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b="11276"/>
          <a:stretch>
            <a:fillRect/>
          </a:stretch>
        </p:blipFill>
        <p:spPr bwMode="auto">
          <a:xfrm>
            <a:off x="7488595" y="0"/>
            <a:ext cx="1643640" cy="80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560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kasperaviciute\Desktop\groziai\creativity_2.png"/>
          <p:cNvPicPr>
            <a:picLocks noChangeAspect="1" noChangeArrowheads="1"/>
          </p:cNvPicPr>
          <p:nvPr/>
        </p:nvPicPr>
        <p:blipFill rotWithShape="1">
          <a:blip r:embed="rId2">
            <a:extLst>
              <a:ext uri="{28A0092B-C50C-407E-A947-70E740481C1C}">
                <a14:useLocalDpi xmlns:a14="http://schemas.microsoft.com/office/drawing/2010/main" val="0"/>
              </a:ext>
            </a:extLst>
          </a:blip>
          <a:srcRect l="12506" t="10357" r="10524" b="4491"/>
          <a:stretch/>
        </p:blipFill>
        <p:spPr bwMode="auto">
          <a:xfrm>
            <a:off x="5076056" y="2715279"/>
            <a:ext cx="3744516" cy="276170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m.kasperaviciute\Desktop\groziai\how-we-usually-think-about-creativity.png"/>
          <p:cNvPicPr>
            <a:picLocks noChangeAspect="1" noChangeArrowheads="1"/>
          </p:cNvPicPr>
          <p:nvPr/>
        </p:nvPicPr>
        <p:blipFill rotWithShape="1">
          <a:blip r:embed="rId3">
            <a:extLst>
              <a:ext uri="{28A0092B-C50C-407E-A947-70E740481C1C}">
                <a14:useLocalDpi xmlns:a14="http://schemas.microsoft.com/office/drawing/2010/main" val="0"/>
              </a:ext>
            </a:extLst>
          </a:blip>
          <a:srcRect l="12338" t="7856" r="9573" b="6647"/>
          <a:stretch/>
        </p:blipFill>
        <p:spPr bwMode="auto">
          <a:xfrm>
            <a:off x="635194" y="2715278"/>
            <a:ext cx="3731826" cy="2729945"/>
          </a:xfrm>
          <a:prstGeom prst="rect">
            <a:avLst/>
          </a:prstGeom>
          <a:noFill/>
          <a:extLst>
            <a:ext uri="{909E8E84-426E-40DD-AFC4-6F175D3DCCD1}">
              <a14:hiddenFill xmlns:a14="http://schemas.microsoft.com/office/drawing/2010/main">
                <a:solidFill>
                  <a:srgbClr val="FFFFFF"/>
                </a:solidFill>
              </a14:hiddenFill>
            </a:ext>
          </a:extLst>
        </p:spPr>
      </p:pic>
      <p:sp>
        <p:nvSpPr>
          <p:cNvPr id="4" name="Antraštė 1"/>
          <p:cNvSpPr txBox="1">
            <a:spLocks/>
          </p:cNvSpPr>
          <p:nvPr/>
        </p:nvSpPr>
        <p:spPr>
          <a:xfrm>
            <a:off x="457200" y="140678"/>
            <a:ext cx="6581775" cy="10832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2800" b="1" dirty="0" smtClean="0">
                <a:solidFill>
                  <a:srgbClr val="C00000"/>
                </a:solidFill>
              </a:rPr>
              <a:t>Kas yra kūrybiškumas?</a:t>
            </a:r>
            <a:endParaRPr lang="lt-LT" sz="2800" b="1" dirty="0">
              <a:solidFill>
                <a:srgbClr val="C00000"/>
              </a:solidFill>
            </a:endParaRPr>
          </a:p>
        </p:txBody>
      </p:sp>
      <p:pic>
        <p:nvPicPr>
          <p:cNvPr id="5" name="Picture 12" descr="S:\Business Development\Design brief\Lithuania logo\without background PNG.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b="11276"/>
          <a:stretch>
            <a:fillRect/>
          </a:stretch>
        </p:blipFill>
        <p:spPr bwMode="auto">
          <a:xfrm>
            <a:off x="7488595" y="0"/>
            <a:ext cx="1643640" cy="80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593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apvalintas stačiakampis 4"/>
          <p:cNvSpPr/>
          <p:nvPr/>
        </p:nvSpPr>
        <p:spPr>
          <a:xfrm>
            <a:off x="1763688" y="3591949"/>
            <a:ext cx="914400" cy="731520"/>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6" name="Suapvalintas stačiakampis 5"/>
          <p:cNvSpPr/>
          <p:nvPr/>
        </p:nvSpPr>
        <p:spPr>
          <a:xfrm>
            <a:off x="509724" y="3591949"/>
            <a:ext cx="914400" cy="73152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8" name="Suapvalintas stačiakampis 7"/>
          <p:cNvSpPr/>
          <p:nvPr/>
        </p:nvSpPr>
        <p:spPr>
          <a:xfrm>
            <a:off x="4155192" y="3591949"/>
            <a:ext cx="914400" cy="73152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9" name="Suapvalintas stačiakampis 8"/>
          <p:cNvSpPr/>
          <p:nvPr/>
        </p:nvSpPr>
        <p:spPr>
          <a:xfrm>
            <a:off x="5306807" y="3591949"/>
            <a:ext cx="914400" cy="731520"/>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0" name="Suapvalintas stačiakampis 9"/>
          <p:cNvSpPr/>
          <p:nvPr/>
        </p:nvSpPr>
        <p:spPr>
          <a:xfrm>
            <a:off x="6531456" y="3591949"/>
            <a:ext cx="914400" cy="731520"/>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1" name="Suapvalintas stačiakampis 10"/>
          <p:cNvSpPr/>
          <p:nvPr/>
        </p:nvSpPr>
        <p:spPr>
          <a:xfrm>
            <a:off x="7741690" y="3591949"/>
            <a:ext cx="914400" cy="73152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2" name="Suapvalintas stačiakampis 11"/>
          <p:cNvSpPr/>
          <p:nvPr/>
        </p:nvSpPr>
        <p:spPr>
          <a:xfrm>
            <a:off x="1748448" y="4460629"/>
            <a:ext cx="914400" cy="731520"/>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3" name="Suapvalintas stačiakampis 12"/>
          <p:cNvSpPr/>
          <p:nvPr/>
        </p:nvSpPr>
        <p:spPr>
          <a:xfrm>
            <a:off x="494484" y="4460629"/>
            <a:ext cx="914400" cy="73152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4" name="Suapvalintas stačiakampis 13"/>
          <p:cNvSpPr/>
          <p:nvPr/>
        </p:nvSpPr>
        <p:spPr>
          <a:xfrm>
            <a:off x="2972459" y="4460629"/>
            <a:ext cx="914400" cy="731520"/>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5" name="Suapvalintas stačiakampis 14"/>
          <p:cNvSpPr/>
          <p:nvPr/>
        </p:nvSpPr>
        <p:spPr>
          <a:xfrm>
            <a:off x="4139952" y="4460629"/>
            <a:ext cx="914400" cy="731520"/>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6" name="Suapvalintas stačiakampis 15"/>
          <p:cNvSpPr/>
          <p:nvPr/>
        </p:nvSpPr>
        <p:spPr>
          <a:xfrm>
            <a:off x="5291567" y="4460629"/>
            <a:ext cx="914400" cy="731520"/>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7" name="Suapvalintas stačiakampis 16"/>
          <p:cNvSpPr/>
          <p:nvPr/>
        </p:nvSpPr>
        <p:spPr>
          <a:xfrm>
            <a:off x="6516216" y="4460629"/>
            <a:ext cx="914400" cy="731520"/>
          </a:xfrm>
          <a:prstGeom prst="round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8" name="Suapvalintas stačiakampis 17"/>
          <p:cNvSpPr/>
          <p:nvPr/>
        </p:nvSpPr>
        <p:spPr>
          <a:xfrm>
            <a:off x="7726450" y="4460629"/>
            <a:ext cx="914400" cy="731520"/>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9" name="Suapvalintas stačiakampis 18"/>
          <p:cNvSpPr/>
          <p:nvPr/>
        </p:nvSpPr>
        <p:spPr>
          <a:xfrm>
            <a:off x="1763688" y="5354783"/>
            <a:ext cx="914400" cy="731520"/>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20" name="Suapvalintas stačiakampis 19"/>
          <p:cNvSpPr/>
          <p:nvPr/>
        </p:nvSpPr>
        <p:spPr>
          <a:xfrm>
            <a:off x="494484" y="5354783"/>
            <a:ext cx="914400" cy="731520"/>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21" name="Suapvalintas stačiakampis 20"/>
          <p:cNvSpPr/>
          <p:nvPr/>
        </p:nvSpPr>
        <p:spPr>
          <a:xfrm>
            <a:off x="2972459" y="5354783"/>
            <a:ext cx="914400" cy="731520"/>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22" name="Suapvalintas stačiakampis 21"/>
          <p:cNvSpPr/>
          <p:nvPr/>
        </p:nvSpPr>
        <p:spPr>
          <a:xfrm>
            <a:off x="4139952" y="5354783"/>
            <a:ext cx="914400" cy="731520"/>
          </a:xfrm>
          <a:prstGeom prst="roundRect">
            <a:avLst/>
          </a:prstGeom>
          <a:solidFill>
            <a:srgbClr val="26503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23" name="Suapvalintas stačiakampis 22"/>
          <p:cNvSpPr/>
          <p:nvPr/>
        </p:nvSpPr>
        <p:spPr>
          <a:xfrm>
            <a:off x="5291567" y="5354783"/>
            <a:ext cx="914400" cy="731520"/>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24" name="Suapvalintas stačiakampis 23"/>
          <p:cNvSpPr/>
          <p:nvPr/>
        </p:nvSpPr>
        <p:spPr>
          <a:xfrm>
            <a:off x="6516216" y="5354783"/>
            <a:ext cx="914400" cy="731520"/>
          </a:xfrm>
          <a:prstGeom prst="round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25" name="Suapvalintas stačiakampis 24"/>
          <p:cNvSpPr/>
          <p:nvPr/>
        </p:nvSpPr>
        <p:spPr>
          <a:xfrm>
            <a:off x="7726450" y="5354783"/>
            <a:ext cx="914400" cy="731520"/>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28" name="Suapvalintas stačiakampis 27"/>
          <p:cNvSpPr/>
          <p:nvPr/>
        </p:nvSpPr>
        <p:spPr>
          <a:xfrm>
            <a:off x="2972459" y="3591949"/>
            <a:ext cx="914400" cy="731520"/>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29" name="Turinio vietos rezervavimo ženklas 2"/>
          <p:cNvSpPr txBox="1">
            <a:spLocks/>
          </p:cNvSpPr>
          <p:nvPr/>
        </p:nvSpPr>
        <p:spPr>
          <a:xfrm>
            <a:off x="509724" y="1752600"/>
            <a:ext cx="832947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lt-LT" sz="2000" b="1" dirty="0" smtClean="0">
                <a:solidFill>
                  <a:schemeClr val="accent1">
                    <a:lumMod val="75000"/>
                  </a:schemeClr>
                </a:solidFill>
              </a:rPr>
              <a:t>Spalvų parinktys:</a:t>
            </a:r>
          </a:p>
          <a:p>
            <a:pPr marL="0" indent="0" algn="just">
              <a:buFont typeface="Arial" pitchFamily="34" charset="0"/>
              <a:buNone/>
            </a:pPr>
            <a:r>
              <a:rPr lang="lt-LT" sz="1800" dirty="0" smtClean="0">
                <a:solidFill>
                  <a:schemeClr val="accent1">
                    <a:lumMod val="75000"/>
                  </a:schemeClr>
                </a:solidFill>
              </a:rPr>
              <a:t>Pristatyme naudokite kelias ryškias spalvas, bet pasistenkite, kad vienoje skaidrėje jų būtų ne daugiau nei 3, o viena iš jų – dominuotų. Pateikiame rekomenduojamas spalvas, tačiau jūs galite parinkti ir kitas, artimas šioms siūlomoms spalvoms. Spalvos sudėtos prioritetine tvarka:</a:t>
            </a:r>
          </a:p>
          <a:p>
            <a:endParaRPr lang="lt-LT" sz="1800" dirty="0"/>
          </a:p>
        </p:txBody>
      </p:sp>
      <p:pic>
        <p:nvPicPr>
          <p:cNvPr id="30" name="Picture 12" descr="S:\Business Development\Design brief\Lithuania logo\without background PNG.png"/>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b="11276"/>
          <a:stretch>
            <a:fillRect/>
          </a:stretch>
        </p:blipFill>
        <p:spPr bwMode="auto">
          <a:xfrm>
            <a:off x="7488595" y="0"/>
            <a:ext cx="1643640" cy="80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425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lt-LT"/>
          </a:p>
        </p:txBody>
      </p:sp>
      <p:pic>
        <p:nvPicPr>
          <p:cNvPr id="1026" name="Picture 2" descr="C:\Users\m.kasperaviciute\Desktop\groziai\PP100.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77879" y="9773"/>
            <a:ext cx="10221880" cy="684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147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m.kasperaviciute\Desktop\ppt foto su logo\DSC_0416.JPG"/>
          <p:cNvPicPr>
            <a:picLocks noChangeAspect="1" noChangeArrowheads="1"/>
          </p:cNvPicPr>
          <p:nvPr/>
        </p:nvPicPr>
        <p:blipFill rotWithShape="1">
          <a:blip r:embed="rId2">
            <a:extLst>
              <a:ext uri="{28A0092B-C50C-407E-A947-70E740481C1C}">
                <a14:useLocalDpi xmlns:a14="http://schemas.microsoft.com/office/drawing/2010/main" val="0"/>
              </a:ext>
            </a:extLst>
          </a:blip>
          <a:srcRect b="7373"/>
          <a:stretch/>
        </p:blipFill>
        <p:spPr bwMode="auto">
          <a:xfrm>
            <a:off x="5680" y="1183928"/>
            <a:ext cx="9144000" cy="56740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p:cNvSpPr txBox="1">
            <a:spLocks noChangeArrowheads="1"/>
          </p:cNvSpPr>
          <p:nvPr/>
        </p:nvSpPr>
        <p:spPr>
          <a:xfrm>
            <a:off x="-4688" y="572344"/>
            <a:ext cx="5045373" cy="26866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6000"/>
              </a:lnSpc>
            </a:pPr>
            <a:r>
              <a:rPr lang="lt-LT" sz="5400" b="1" dirty="0">
                <a:solidFill>
                  <a:schemeClr val="tx2">
                    <a:lumMod val="75000"/>
                  </a:schemeClr>
                </a:solidFill>
                <a:latin typeface="Tahoma" pitchFamily="34" charset="0"/>
                <a:ea typeface="Tahoma" pitchFamily="34" charset="0"/>
                <a:cs typeface="Tahoma" pitchFamily="34" charset="0"/>
              </a:rPr>
              <a:t>1</a:t>
            </a:r>
            <a:r>
              <a:rPr lang="lt-LT" sz="5400" b="1" dirty="0" smtClean="0">
                <a:solidFill>
                  <a:schemeClr val="tx2">
                    <a:lumMod val="75000"/>
                  </a:schemeClr>
                </a:solidFill>
                <a:latin typeface="Tahoma" pitchFamily="34" charset="0"/>
                <a:ea typeface="Tahoma" pitchFamily="34" charset="0"/>
                <a:cs typeface="Tahoma" pitchFamily="34" charset="0"/>
              </a:rPr>
              <a:t>. </a:t>
            </a:r>
            <a:r>
              <a:rPr lang="lt-LT" sz="5400" b="1" dirty="0" err="1" smtClean="0">
                <a:solidFill>
                  <a:schemeClr val="tx2">
                    <a:lumMod val="75000"/>
                  </a:schemeClr>
                </a:solidFill>
                <a:latin typeface="Tahoma" pitchFamily="34" charset="0"/>
                <a:ea typeface="Tahoma" pitchFamily="34" charset="0"/>
                <a:cs typeface="Tahoma" pitchFamily="34" charset="0"/>
              </a:rPr>
              <a:t>Learning</a:t>
            </a:r>
            <a:r>
              <a:rPr lang="lt-LT" b="1" dirty="0" smtClean="0">
                <a:solidFill>
                  <a:schemeClr val="tx2">
                    <a:lumMod val="75000"/>
                  </a:schemeClr>
                </a:solidFill>
                <a:latin typeface="Tahoma" pitchFamily="34" charset="0"/>
                <a:ea typeface="Tahoma" pitchFamily="34" charset="0"/>
                <a:cs typeface="Tahoma" pitchFamily="34" charset="0"/>
              </a:rPr>
              <a:t/>
            </a:r>
            <a:br>
              <a:rPr lang="lt-LT" b="1" dirty="0" smtClean="0">
                <a:solidFill>
                  <a:schemeClr val="tx2">
                    <a:lumMod val="75000"/>
                  </a:schemeClr>
                </a:solidFill>
                <a:latin typeface="Tahoma" pitchFamily="34" charset="0"/>
                <a:ea typeface="Tahoma" pitchFamily="34" charset="0"/>
                <a:cs typeface="Tahoma" pitchFamily="34" charset="0"/>
              </a:rPr>
            </a:br>
            <a:r>
              <a:rPr lang="lt-LT" b="1" dirty="0" smtClean="0">
                <a:solidFill>
                  <a:schemeClr val="tx2">
                    <a:lumMod val="75000"/>
                  </a:schemeClr>
                </a:solidFill>
                <a:latin typeface="Tahoma" pitchFamily="34" charset="0"/>
                <a:ea typeface="Tahoma" pitchFamily="34" charset="0"/>
                <a:cs typeface="Tahoma" pitchFamily="34" charset="0"/>
              </a:rPr>
              <a:t> </a:t>
            </a:r>
            <a:r>
              <a:rPr lang="lt-LT" b="1" dirty="0" err="1" smtClean="0">
                <a:solidFill>
                  <a:schemeClr val="bg1"/>
                </a:solidFill>
                <a:latin typeface="Tahoma" pitchFamily="34" charset="0"/>
                <a:ea typeface="Tahoma" pitchFamily="34" charset="0"/>
                <a:cs typeface="Tahoma" pitchFamily="34" charset="0"/>
              </a:rPr>
              <a:t>from</a:t>
            </a:r>
            <a:r>
              <a:rPr lang="lt-LT" b="1" dirty="0" smtClean="0">
                <a:solidFill>
                  <a:schemeClr val="bg1"/>
                </a:solidFill>
                <a:latin typeface="Tahoma" pitchFamily="34" charset="0"/>
                <a:ea typeface="Tahoma" pitchFamily="34" charset="0"/>
                <a:cs typeface="Tahoma" pitchFamily="34" charset="0"/>
              </a:rPr>
              <a:t> </a:t>
            </a:r>
            <a:r>
              <a:rPr lang="lt-LT" b="1" dirty="0" err="1" smtClean="0">
                <a:solidFill>
                  <a:schemeClr val="bg1"/>
                </a:solidFill>
                <a:latin typeface="Tahoma" pitchFamily="34" charset="0"/>
                <a:ea typeface="Tahoma" pitchFamily="34" charset="0"/>
                <a:cs typeface="Tahoma" pitchFamily="34" charset="0"/>
              </a:rPr>
              <a:t>the</a:t>
            </a:r>
            <a:r>
              <a:rPr lang="lt-LT" b="1" dirty="0" smtClean="0">
                <a:solidFill>
                  <a:schemeClr val="bg1"/>
                </a:solidFill>
                <a:latin typeface="Tahoma" pitchFamily="34" charset="0"/>
                <a:ea typeface="Tahoma" pitchFamily="34" charset="0"/>
                <a:cs typeface="Tahoma" pitchFamily="34" charset="0"/>
              </a:rPr>
              <a:t> </a:t>
            </a:r>
            <a:r>
              <a:rPr lang="lt-LT" b="1" dirty="0" err="1" smtClean="0">
                <a:solidFill>
                  <a:schemeClr val="bg1"/>
                </a:solidFill>
                <a:latin typeface="Tahoma" pitchFamily="34" charset="0"/>
                <a:ea typeface="Tahoma" pitchFamily="34" charset="0"/>
                <a:cs typeface="Tahoma" pitchFamily="34" charset="0"/>
              </a:rPr>
              <a:t>first</a:t>
            </a:r>
            <a:r>
              <a:rPr lang="lt-LT" b="1" dirty="0" smtClean="0">
                <a:solidFill>
                  <a:schemeClr val="bg1"/>
                </a:solidFill>
                <a:latin typeface="Tahoma" pitchFamily="34" charset="0"/>
                <a:ea typeface="Tahoma" pitchFamily="34" charset="0"/>
                <a:cs typeface="Tahoma" pitchFamily="34" charset="0"/>
              </a:rPr>
              <a:t> </a:t>
            </a:r>
            <a:r>
              <a:rPr lang="lt-LT" b="1" dirty="0" err="1" smtClean="0">
                <a:solidFill>
                  <a:schemeClr val="bg1"/>
                </a:solidFill>
                <a:latin typeface="Tahoma" pitchFamily="34" charset="0"/>
                <a:ea typeface="Tahoma" pitchFamily="34" charset="0"/>
                <a:cs typeface="Tahoma" pitchFamily="34" charset="0"/>
              </a:rPr>
              <a:t>year</a:t>
            </a:r>
            <a:r>
              <a:rPr lang="lt-LT" b="1" dirty="0" smtClean="0">
                <a:solidFill>
                  <a:schemeClr val="bg1"/>
                </a:solidFill>
                <a:latin typeface="Tahoma" pitchFamily="34" charset="0"/>
                <a:ea typeface="Tahoma" pitchFamily="34" charset="0"/>
                <a:cs typeface="Tahoma" pitchFamily="34" charset="0"/>
              </a:rPr>
              <a:t> </a:t>
            </a:r>
            <a:r>
              <a:rPr lang="lt-LT" b="1" dirty="0" err="1" smtClean="0">
                <a:solidFill>
                  <a:schemeClr val="bg1"/>
                </a:solidFill>
                <a:latin typeface="Tahoma" pitchFamily="34" charset="0"/>
                <a:ea typeface="Tahoma" pitchFamily="34" charset="0"/>
                <a:cs typeface="Tahoma" pitchFamily="34" charset="0"/>
              </a:rPr>
              <a:t>of</a:t>
            </a:r>
            <a:r>
              <a:rPr lang="lt-LT" b="1" dirty="0" smtClean="0">
                <a:solidFill>
                  <a:schemeClr val="bg1"/>
                </a:solidFill>
                <a:latin typeface="Tahoma" pitchFamily="34" charset="0"/>
                <a:ea typeface="Tahoma" pitchFamily="34" charset="0"/>
                <a:cs typeface="Tahoma" pitchFamily="34" charset="0"/>
              </a:rPr>
              <a:t> </a:t>
            </a:r>
            <a:r>
              <a:rPr lang="lt-LT" b="1" dirty="0" err="1" smtClean="0">
                <a:solidFill>
                  <a:schemeClr val="bg1"/>
                </a:solidFill>
                <a:latin typeface="Tahoma" pitchFamily="34" charset="0"/>
                <a:ea typeface="Tahoma" pitchFamily="34" charset="0"/>
                <a:cs typeface="Tahoma" pitchFamily="34" charset="0"/>
              </a:rPr>
              <a:t>the</a:t>
            </a:r>
            <a:r>
              <a:rPr lang="lt-LT" b="1" dirty="0" smtClean="0">
                <a:solidFill>
                  <a:schemeClr val="bg1"/>
                </a:solidFill>
                <a:latin typeface="Tahoma" pitchFamily="34" charset="0"/>
                <a:ea typeface="Tahoma" pitchFamily="34" charset="0"/>
                <a:cs typeface="Tahoma" pitchFamily="34" charset="0"/>
              </a:rPr>
              <a:t> </a:t>
            </a:r>
            <a:r>
              <a:rPr lang="lt-LT" sz="6600" b="1" dirty="0" err="1" smtClean="0">
                <a:solidFill>
                  <a:schemeClr val="bg1"/>
                </a:solidFill>
                <a:latin typeface="Tahoma" pitchFamily="34" charset="0"/>
                <a:ea typeface="Tahoma" pitchFamily="34" charset="0"/>
                <a:cs typeface="Tahoma" pitchFamily="34" charset="0"/>
              </a:rPr>
              <a:t>project</a:t>
            </a:r>
            <a:endParaRPr lang="en-US" sz="6600" b="1" dirty="0" smtClean="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80126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lt-LT"/>
          </a:p>
        </p:txBody>
      </p:sp>
      <p:pic>
        <p:nvPicPr>
          <p:cNvPr id="4" name="Picture 2" descr="C:\Users\m.kasperaviciute\Desktop\groziai\shoes2.png"/>
          <p:cNvPicPr>
            <a:picLocks noChangeAspect="1" noChangeArrowheads="1"/>
          </p:cNvPicPr>
          <p:nvPr/>
        </p:nvPicPr>
        <p:blipFill rotWithShape="1">
          <a:blip r:embed="rId2">
            <a:extLst>
              <a:ext uri="{28A0092B-C50C-407E-A947-70E740481C1C}">
                <a14:useLocalDpi xmlns:a14="http://schemas.microsoft.com/office/drawing/2010/main" val="0"/>
              </a:ext>
            </a:extLst>
          </a:blip>
          <a:srcRect l="15432" t="4651" r="13226"/>
          <a:stretch/>
        </p:blipFill>
        <p:spPr bwMode="auto">
          <a:xfrm>
            <a:off x="1979712" y="941123"/>
            <a:ext cx="5163121" cy="56562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Business Development\Design brief\Lithuania logo\without background PNG.pn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b="11276"/>
          <a:stretch>
            <a:fillRect/>
          </a:stretch>
        </p:blipFill>
        <p:spPr bwMode="auto">
          <a:xfrm>
            <a:off x="7488595" y="0"/>
            <a:ext cx="1643640" cy="80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252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kasperaviciute\Desktop\gal su langelia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132856"/>
            <a:ext cx="7627721" cy="35283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Business Development\Design brief\Lithuania logo\without background PNG.pn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b="11276"/>
          <a:stretch>
            <a:fillRect/>
          </a:stretch>
        </p:blipFill>
        <p:spPr bwMode="auto">
          <a:xfrm>
            <a:off x="7488595" y="0"/>
            <a:ext cx="1643640" cy="80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41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kasperaviciute\Desktop\ppt foto su logo\DSC_0485.JPG"/>
          <p:cNvPicPr>
            <a:picLocks noChangeAspect="1" noChangeArrowheads="1"/>
          </p:cNvPicPr>
          <p:nvPr/>
        </p:nvPicPr>
        <p:blipFill rotWithShape="1">
          <a:blip r:embed="rId2" cstate="print">
            <a:grayscl/>
            <a:extLst>
              <a:ext uri="{BEBA8EAE-BF5A-486C-A8C5-ECC9F3942E4B}">
                <a14:imgProps xmlns:a14="http://schemas.microsoft.com/office/drawing/2010/main">
                  <a14:imgLayer r:embed="rId3">
                    <a14:imgEffect>
                      <a14:sharpenSoften amount="-50000"/>
                    </a14:imgEffect>
                    <a14:imgEffect>
                      <a14:brightnessContrast bright="-6000" contrast="-17000"/>
                    </a14:imgEffect>
                  </a14:imgLayer>
                </a14:imgProps>
              </a:ext>
              <a:ext uri="{28A0092B-C50C-407E-A947-70E740481C1C}">
                <a14:useLocalDpi xmlns:a14="http://schemas.microsoft.com/office/drawing/2010/main" val="0"/>
              </a:ext>
            </a:extLst>
          </a:blip>
          <a:srcRect l="11153" r="7955" b="9379"/>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urinio vietos rezervavimo ženklas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buFont typeface="Arial" pitchFamily="34" charset="0"/>
              <a:buChar char="•"/>
            </a:pPr>
            <a:r>
              <a:rPr lang="en-US" sz="1800" b="1" dirty="0" err="1" smtClean="0">
                <a:solidFill>
                  <a:schemeClr val="bg1"/>
                </a:solidFill>
              </a:rPr>
              <a:t>Bendrosios</a:t>
            </a:r>
            <a:r>
              <a:rPr lang="en-US" sz="1800" b="1" dirty="0" smtClean="0">
                <a:solidFill>
                  <a:schemeClr val="bg1"/>
                </a:solidFill>
              </a:rPr>
              <a:t> </a:t>
            </a:r>
            <a:r>
              <a:rPr lang="en-US" sz="1800" b="1" dirty="0" err="1" smtClean="0">
                <a:solidFill>
                  <a:schemeClr val="bg1"/>
                </a:solidFill>
              </a:rPr>
              <a:t>taisykl</a:t>
            </a:r>
            <a:r>
              <a:rPr lang="lt-LT" sz="1800" b="1" dirty="0" smtClean="0">
                <a:solidFill>
                  <a:schemeClr val="bg1"/>
                </a:solidFill>
              </a:rPr>
              <a:t>ės. Šriftas:</a:t>
            </a:r>
          </a:p>
          <a:p>
            <a:pPr marL="285750" indent="-285750" algn="just">
              <a:buFont typeface="Arial" pitchFamily="34" charset="0"/>
              <a:buChar char="•"/>
            </a:pPr>
            <a:r>
              <a:rPr lang="lt-LT" sz="1600" dirty="0" smtClean="0">
                <a:solidFill>
                  <a:schemeClr val="bg1"/>
                </a:solidFill>
              </a:rPr>
              <a:t>Dokumento šriftas: </a:t>
            </a:r>
            <a:r>
              <a:rPr lang="lt-LT" sz="1600" dirty="0" err="1" smtClean="0">
                <a:solidFill>
                  <a:schemeClr val="bg1"/>
                </a:solidFill>
              </a:rPr>
              <a:t>Tahoma</a:t>
            </a:r>
            <a:r>
              <a:rPr lang="lt-LT" sz="1600" dirty="0" smtClean="0">
                <a:solidFill>
                  <a:schemeClr val="bg1"/>
                </a:solidFill>
              </a:rPr>
              <a:t> arba </a:t>
            </a:r>
            <a:r>
              <a:rPr lang="lt-LT" sz="1600" dirty="0" err="1" smtClean="0">
                <a:solidFill>
                  <a:schemeClr val="bg1"/>
                </a:solidFill>
              </a:rPr>
              <a:t>Calibri</a:t>
            </a:r>
            <a:r>
              <a:rPr lang="lt-LT" sz="1600" dirty="0" smtClean="0">
                <a:solidFill>
                  <a:schemeClr val="bg1"/>
                </a:solidFill>
              </a:rPr>
              <a:t> (Pranešimo tekstas);</a:t>
            </a:r>
          </a:p>
          <a:p>
            <a:pPr marL="285750" indent="-285750" algn="just">
              <a:buFont typeface="Arial" pitchFamily="34" charset="0"/>
              <a:buChar char="•"/>
            </a:pPr>
            <a:r>
              <a:rPr lang="lt-LT" sz="1600" dirty="0" smtClean="0">
                <a:solidFill>
                  <a:schemeClr val="bg1"/>
                </a:solidFill>
              </a:rPr>
              <a:t>Šrifto spalva – tamsi pilka, juoda arba tamsiai mėlyna (jei šios spalvos nerandate paletėje, nukopijuokite iš šio šablono) išskyrus tose skaidrėse, kuriose teksto fonas yra per tamsus. Tuomet šrifto spalva yra balta;</a:t>
            </a:r>
          </a:p>
          <a:p>
            <a:pPr marL="285750" indent="-285750" algn="just">
              <a:buFont typeface="Arial" pitchFamily="34" charset="0"/>
              <a:buChar char="•"/>
            </a:pPr>
            <a:r>
              <a:rPr lang="lt-LT" sz="1600" dirty="0" smtClean="0">
                <a:solidFill>
                  <a:schemeClr val="bg1"/>
                </a:solidFill>
              </a:rPr>
              <a:t>Šrifto dydžiai: Šrifto dydžiai turi būti išlaikyti vieningai visame dokumente. Skaidrės pavadinimas gali būti 28 dydžio (jei pavadinimas trumpas ir telpa vienoje eilutėje) arba 20 dydžio, jei pavadinimas užima dvi ar daugiau eilučių. Teksto dydis gali būti 16, jei tekstas užima didžiąją dalį skaidrės, arba 20, jei tekstas užima ne daugiau nei 4 eilutes, o skaidrės pavadinimo dydis yra 28. Teksto laukelyje teksto dalių pavadinimai gali būti didesni, jei to reikalauja struktūra (jei tekstas 16 dydžio – pavadinimai 18, jei tekstas 20 dydžio – pavadinimai 22). Rekomenduojame išlaikyti vieno dydžio raides visose skaidrėse, ypač pavadinimuose;</a:t>
            </a:r>
          </a:p>
          <a:p>
            <a:pPr marL="285750" indent="-285750" algn="just">
              <a:buFont typeface="Arial" pitchFamily="34" charset="0"/>
              <a:buChar char="•"/>
            </a:pPr>
            <a:r>
              <a:rPr lang="lt-LT" sz="1600" dirty="0" smtClean="0">
                <a:solidFill>
                  <a:schemeClr val="bg1"/>
                </a:solidFill>
              </a:rPr>
              <a:t>Šrifto efektai: Skaidrės pavadinimo šriftas gali būti pastorintas, jei to reikia, bet tai vieningai turi būti išlaikyta visose skaidrėse. Skaidrės tekste šriftas gali būti pakreiptas arba pastorintas, jei norima išskirti kažkurią teksto dalį.</a:t>
            </a:r>
          </a:p>
          <a:p>
            <a:pPr marL="285750" indent="-285750" algn="just">
              <a:buFont typeface="Arial" pitchFamily="34" charset="0"/>
              <a:buChar char="•"/>
            </a:pPr>
            <a:r>
              <a:rPr lang="lt-LT" sz="1600" dirty="0" smtClean="0">
                <a:solidFill>
                  <a:schemeClr val="bg1"/>
                </a:solidFill>
              </a:rPr>
              <a:t>Šios taisyklės taikomos visoms skaidrėms, kuriose pateikiama informacija tekstu. Schemose ar paveikslėliuose šios taisyklės negalioja.</a:t>
            </a:r>
            <a:endParaRPr lang="lt-LT" sz="1600" dirty="0">
              <a:solidFill>
                <a:schemeClr val="bg1"/>
              </a:solidFill>
            </a:endParaRPr>
          </a:p>
        </p:txBody>
      </p:sp>
      <p:sp>
        <p:nvSpPr>
          <p:cNvPr id="5" name="Antraštė 1"/>
          <p:cNvSpPr txBox="1">
            <a:spLocks/>
          </p:cNvSpPr>
          <p:nvPr/>
        </p:nvSpPr>
        <p:spPr>
          <a:xfrm>
            <a:off x="457200" y="140678"/>
            <a:ext cx="6581775" cy="10832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2800" dirty="0" smtClean="0">
                <a:solidFill>
                  <a:schemeClr val="bg1"/>
                </a:solidFill>
              </a:rPr>
              <a:t>Bendrosios taisyklės</a:t>
            </a:r>
            <a:endParaRPr lang="lt-LT" sz="2800" dirty="0">
              <a:solidFill>
                <a:schemeClr val="bg1"/>
              </a:solidFill>
            </a:endParaRPr>
          </a:p>
        </p:txBody>
      </p:sp>
      <p:pic>
        <p:nvPicPr>
          <p:cNvPr id="9" name="Picture 12" descr="S:\Business Development\Design brief\Lithuania logo\without background PNG.png"/>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b="11276"/>
          <a:stretch>
            <a:fillRect/>
          </a:stretch>
        </p:blipFill>
        <p:spPr bwMode="auto">
          <a:xfrm>
            <a:off x="7500360" y="0"/>
            <a:ext cx="1643640" cy="80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036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kasperaviciute\Desktop\ppt foto su logo\DSC_0318.jpg"/>
          <p:cNvPicPr>
            <a:picLocks noChangeAspect="1" noChangeArrowheads="1"/>
          </p:cNvPicPr>
          <p:nvPr/>
        </p:nvPicPr>
        <p:blipFill rotWithShape="1">
          <a:blip r:embed="rId2" cstate="print">
            <a:grayscl/>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r="9394"/>
          <a:stretch/>
        </p:blipFill>
        <p:spPr bwMode="auto">
          <a:xfrm>
            <a:off x="-163652" y="-19412"/>
            <a:ext cx="9307652" cy="6877412"/>
          </a:xfrm>
          <a:prstGeom prst="rect">
            <a:avLst/>
          </a:prstGeom>
          <a:noFill/>
          <a:extLst>
            <a:ext uri="{909E8E84-426E-40DD-AFC4-6F175D3DCCD1}">
              <a14:hiddenFill xmlns:a14="http://schemas.microsoft.com/office/drawing/2010/main">
                <a:solidFill>
                  <a:srgbClr val="FFFFFF"/>
                </a:solidFill>
              </a14:hiddenFill>
            </a:ext>
          </a:extLst>
        </p:spPr>
      </p:pic>
      <p:sp>
        <p:nvSpPr>
          <p:cNvPr id="4" name="Turinio vietos rezervavimo ženklas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b="1" dirty="0" err="1" smtClean="0">
                <a:solidFill>
                  <a:schemeClr val="bg1"/>
                </a:solidFill>
              </a:rPr>
              <a:t>Bendrosios</a:t>
            </a:r>
            <a:r>
              <a:rPr lang="en-US" sz="1800" b="1" dirty="0" smtClean="0">
                <a:solidFill>
                  <a:schemeClr val="bg1"/>
                </a:solidFill>
              </a:rPr>
              <a:t> </a:t>
            </a:r>
            <a:r>
              <a:rPr lang="en-US" sz="1800" b="1" dirty="0" err="1" smtClean="0">
                <a:solidFill>
                  <a:schemeClr val="bg1"/>
                </a:solidFill>
              </a:rPr>
              <a:t>taisykl</a:t>
            </a:r>
            <a:r>
              <a:rPr lang="lt-LT" sz="1800" b="1" dirty="0" smtClean="0">
                <a:solidFill>
                  <a:schemeClr val="bg1"/>
                </a:solidFill>
              </a:rPr>
              <a:t>ės. Lygiuotės:</a:t>
            </a:r>
          </a:p>
          <a:p>
            <a:pPr algn="just"/>
            <a:r>
              <a:rPr lang="lt-LT" sz="1600" dirty="0" smtClean="0">
                <a:solidFill>
                  <a:schemeClr val="bg1"/>
                </a:solidFill>
              </a:rPr>
              <a:t>Skaidrės pavadinimo lygiuotė: Skaidrės pavadinimas lygiuojamas laukelio kairėje, jei užima vieną eilutę. Jei pavadinimas keliamas per kelias eilutes, jam taikoma abipusė lygiuotė (nebent antroje/trečioje eilutėje rašote numerį ar metus – tuomet tekstas lygiuojamas kairėje);</a:t>
            </a:r>
          </a:p>
          <a:p>
            <a:pPr algn="just"/>
            <a:r>
              <a:rPr lang="lt-LT" sz="1600" dirty="0" smtClean="0">
                <a:solidFill>
                  <a:schemeClr val="bg1"/>
                </a:solidFill>
              </a:rPr>
              <a:t>Teksto lygiuotė: Tekstas skaidrėje lygiuojamas taikant abipusę lygiuotę;</a:t>
            </a:r>
          </a:p>
          <a:p>
            <a:pPr algn="just"/>
            <a:r>
              <a:rPr lang="lt-LT" sz="1600" dirty="0" smtClean="0">
                <a:solidFill>
                  <a:schemeClr val="bg1"/>
                </a:solidFill>
              </a:rPr>
              <a:t>Pavadinimo laukelis dešinėje pusėje ribojasi su logotipu, jo pozicija nuo kairio skaidrės krašto yra nekeičiama. Jei tekstas telpa vienoje eilutėje, teksto laukelio viršus ir apačia turi būti sulyginti taip, kad pavadinimo tekstas lygiuotųsi su tekstu projekto logotipe;</a:t>
            </a:r>
          </a:p>
          <a:p>
            <a:pPr algn="just"/>
            <a:r>
              <a:rPr lang="lt-LT" sz="1600" dirty="0" smtClean="0">
                <a:solidFill>
                  <a:schemeClr val="bg1"/>
                </a:solidFill>
              </a:rPr>
              <a:t>Teksto laukelis lygiuojasi kairėje su pavadinimo laukelio kaire kraštine, o dešinėje – su logotipo dešine kraštine. Teksto laukelio lygiuotė nekeičiama išskyrus, jei to reikalauja fono grafika ir negalioja nuotraukų pavadinimams ar panašiems tekstams.</a:t>
            </a:r>
          </a:p>
        </p:txBody>
      </p:sp>
      <p:sp>
        <p:nvSpPr>
          <p:cNvPr id="5" name="Antraštė 1"/>
          <p:cNvSpPr txBox="1">
            <a:spLocks/>
          </p:cNvSpPr>
          <p:nvPr/>
        </p:nvSpPr>
        <p:spPr>
          <a:xfrm>
            <a:off x="457200" y="140678"/>
            <a:ext cx="6581775" cy="10832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2800" dirty="0" smtClean="0">
                <a:solidFill>
                  <a:schemeClr val="bg1"/>
                </a:solidFill>
              </a:rPr>
              <a:t>Bendrosios taisyklės</a:t>
            </a:r>
            <a:endParaRPr lang="lt-LT" sz="2800" dirty="0">
              <a:solidFill>
                <a:schemeClr val="bg1"/>
              </a:solidFill>
            </a:endParaRPr>
          </a:p>
        </p:txBody>
      </p:sp>
      <p:pic>
        <p:nvPicPr>
          <p:cNvPr id="9" name="Picture 12" descr="S:\Business Development\Design brief\Lithuania logo\without background PNG.png"/>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b="11276"/>
          <a:stretch>
            <a:fillRect/>
          </a:stretch>
        </p:blipFill>
        <p:spPr bwMode="auto">
          <a:xfrm>
            <a:off x="7500360" y="0"/>
            <a:ext cx="1643640" cy="80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89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urinio vietos rezervavimo ženklas 2"/>
          <p:cNvSpPr>
            <a:spLocks noGrp="1"/>
          </p:cNvSpPr>
          <p:nvPr>
            <p:ph idx="1"/>
          </p:nvPr>
        </p:nvSpPr>
        <p:spPr>
          <a:xfrm>
            <a:off x="457200" y="1600200"/>
            <a:ext cx="8229600" cy="4525963"/>
          </a:xfrm>
        </p:spPr>
        <p:txBody>
          <a:bodyPr/>
          <a:lstStyle/>
          <a:p>
            <a:r>
              <a:rPr lang="en-US" sz="1800" b="1" dirty="0" err="1" smtClean="0">
                <a:solidFill>
                  <a:schemeClr val="accent1">
                    <a:lumMod val="75000"/>
                  </a:schemeClr>
                </a:solidFill>
              </a:rPr>
              <a:t>Bendrosios</a:t>
            </a:r>
            <a:r>
              <a:rPr lang="en-US" sz="1800" b="1" dirty="0" smtClean="0">
                <a:solidFill>
                  <a:schemeClr val="accent1">
                    <a:lumMod val="75000"/>
                  </a:schemeClr>
                </a:solidFill>
              </a:rPr>
              <a:t> </a:t>
            </a:r>
            <a:r>
              <a:rPr lang="en-US" sz="1800" b="1" dirty="0" err="1" smtClean="0">
                <a:solidFill>
                  <a:schemeClr val="accent1">
                    <a:lumMod val="75000"/>
                  </a:schemeClr>
                </a:solidFill>
              </a:rPr>
              <a:t>taisykl</a:t>
            </a:r>
            <a:r>
              <a:rPr lang="lt-LT" sz="1800" b="1" dirty="0" smtClean="0">
                <a:solidFill>
                  <a:schemeClr val="accent1">
                    <a:lumMod val="75000"/>
                  </a:schemeClr>
                </a:solidFill>
              </a:rPr>
              <a:t>ės. Logotipai:</a:t>
            </a:r>
          </a:p>
          <a:p>
            <a:r>
              <a:rPr lang="lt-LT" sz="1600" dirty="0" smtClean="0">
                <a:solidFill>
                  <a:schemeClr val="accent1">
                    <a:lumMod val="75000"/>
                  </a:schemeClr>
                </a:solidFill>
              </a:rPr>
              <a:t>Skaidrėse naudojame projekto logotipą, o titulinėje ir paskutinėje skaidrėse – projekto logotipą bei ESFA, ŠMM ir UPC logotipus.</a:t>
            </a:r>
          </a:p>
          <a:p>
            <a:pPr algn="just"/>
            <a:r>
              <a:rPr lang="lt-LT" sz="1600" dirty="0" smtClean="0">
                <a:solidFill>
                  <a:schemeClr val="accent1">
                    <a:lumMod val="75000"/>
                  </a:schemeClr>
                </a:solidFill>
              </a:rPr>
              <a:t>Projekto logotipas. Logotipas skaidrėse yra dedamas tik dešiniajame viršutiniame kampe, arba vienoje eilėje su kitais logotipais, jo dydis ar spalva yra nekeičiami (jei reikia daugiau skaidrių, logotipą tiesiog nukopijuokite). Naudojant su kitais logotipais, projekto logotipas nebūtinai turi būti toje pačioje eilėje, kaip kiti logotipai, bet jei visi keturi logotipai lygiuojami kartu, projekto logotipas turi būti iš dešinės. Pagal situaciją, galite naudoti vieną iš apačioje nurodytų logotipų spalvinių variantų. Jokios kitos spalvos variacijos yra negalimos, norėdami naudoti, tiesiog nukopijuokite.</a:t>
            </a:r>
          </a:p>
          <a:p>
            <a:pPr algn="just"/>
            <a:r>
              <a:rPr lang="lt-LT" sz="1600" dirty="0" smtClean="0">
                <a:solidFill>
                  <a:schemeClr val="accent1">
                    <a:lumMod val="75000"/>
                  </a:schemeClr>
                </a:solidFill>
              </a:rPr>
              <a:t>Kiti logotipai: Pristatyme naudojami ESFA, ŠMM ir UPC logotipai, jie dedami titulinėje ir paskutinėje skaidrėje vienoje eilėje, skaidrės apačioje, arba viršuje, išvardinta tvarka. Jų dydžiai yra nekeičiami. </a:t>
            </a:r>
          </a:p>
        </p:txBody>
      </p:sp>
      <p:sp>
        <p:nvSpPr>
          <p:cNvPr id="5" name="Antraštė 1"/>
          <p:cNvSpPr>
            <a:spLocks noGrp="1"/>
          </p:cNvSpPr>
          <p:nvPr>
            <p:ph type="title"/>
          </p:nvPr>
        </p:nvSpPr>
        <p:spPr>
          <a:xfrm>
            <a:off x="457200" y="140678"/>
            <a:ext cx="6581775" cy="1083212"/>
          </a:xfrm>
        </p:spPr>
        <p:txBody>
          <a:bodyPr/>
          <a:lstStyle/>
          <a:p>
            <a:pPr algn="l"/>
            <a:r>
              <a:rPr lang="lt-LT" sz="2800" dirty="0" smtClean="0">
                <a:solidFill>
                  <a:schemeClr val="accent1">
                    <a:lumMod val="75000"/>
                  </a:schemeClr>
                </a:solidFill>
              </a:rPr>
              <a:t>Bendrosios taisyklės</a:t>
            </a:r>
            <a:endParaRPr lang="lt-LT" sz="2800" dirty="0">
              <a:solidFill>
                <a:schemeClr val="accent1">
                  <a:lumMod val="75000"/>
                </a:schemeClr>
              </a:solidFill>
            </a:endParaRPr>
          </a:p>
        </p:txBody>
      </p:sp>
      <p:pic>
        <p:nvPicPr>
          <p:cNvPr id="6" name="Picture 9" descr="C:\Documents and Settings\m.kasperaviciute\Desktop\CP\logo siuntimui\cp-id-lit-paths-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6174" y="0"/>
            <a:ext cx="16478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apvalintas stačiakampis 7"/>
          <p:cNvSpPr/>
          <p:nvPr/>
        </p:nvSpPr>
        <p:spPr>
          <a:xfrm>
            <a:off x="496688" y="5216227"/>
            <a:ext cx="8179768" cy="1152128"/>
          </a:xfrm>
          <a:prstGeom prst="roundRect">
            <a:avLst/>
          </a:prstGeom>
          <a:solidFill>
            <a:schemeClr val="bg1">
              <a:lumMod val="85000"/>
            </a:schemeClr>
          </a:solidFill>
          <a:ln>
            <a:noFill/>
          </a:ln>
          <a:effectLst>
            <a:glow>
              <a:schemeClr val="bg1">
                <a:alpha val="40000"/>
              </a:schemeClr>
            </a:glow>
            <a:outerShdw blurRad="40000" dist="23000" dir="5400000" rotWithShape="0">
              <a:srgbClr val="000000">
                <a:alpha val="35000"/>
              </a:srgb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pic>
        <p:nvPicPr>
          <p:cNvPr id="9" name="Picture 12" descr="S:\Business Development\Design brief\Lithuania logo\without background PNG.png"/>
          <p:cNvPicPr>
            <a:picLocks noChangeAspect="1" noChangeArrowheads="1"/>
          </p:cNvPicPr>
          <p:nvPr/>
        </p:nvPicPr>
        <p:blipFill>
          <a:blip r:embed="rId3" cstate="print">
            <a:extLst>
              <a:ext uri="{28A0092B-C50C-407E-A947-70E740481C1C}">
                <a14:useLocalDpi xmlns:a14="http://schemas.microsoft.com/office/drawing/2010/main" val="0"/>
              </a:ext>
            </a:extLst>
          </a:blip>
          <a:srcRect b="11276"/>
          <a:stretch>
            <a:fillRect/>
          </a:stretch>
        </p:blipFill>
        <p:spPr bwMode="auto">
          <a:xfrm>
            <a:off x="943340" y="5432250"/>
            <a:ext cx="1643640" cy="80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S:\Business Development\Design brief\Lithuania logo\without background PNG.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b="11276"/>
          <a:stretch>
            <a:fillRect/>
          </a:stretch>
        </p:blipFill>
        <p:spPr bwMode="auto">
          <a:xfrm>
            <a:off x="2800944" y="5432250"/>
            <a:ext cx="1643640" cy="80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S:\Business Development\Design brief\Lithuania logo\without background PNG.pn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b="11276"/>
          <a:stretch>
            <a:fillRect/>
          </a:stretch>
        </p:blipFill>
        <p:spPr bwMode="auto">
          <a:xfrm>
            <a:off x="4745160" y="5432250"/>
            <a:ext cx="1643640" cy="80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S:\Business Development\Design brief\Lithuania logo\without background PNG.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b="11276"/>
          <a:stretch>
            <a:fillRect/>
          </a:stretch>
        </p:blipFill>
        <p:spPr bwMode="auto">
          <a:xfrm>
            <a:off x="6761384" y="5432250"/>
            <a:ext cx="1643640" cy="80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663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lt-LT"/>
          </a:p>
        </p:txBody>
      </p:sp>
      <p:pic>
        <p:nvPicPr>
          <p:cNvPr id="1026" name="Picture 2" descr="C:\Users\m.kasperaviciute\Desktop\ppt foto su logo\PPT_FOTO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5576" cy="6139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363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aisva forma 25"/>
          <p:cNvSpPr/>
          <p:nvPr/>
        </p:nvSpPr>
        <p:spPr>
          <a:xfrm>
            <a:off x="358815" y="3298784"/>
            <a:ext cx="2484993" cy="2938527"/>
          </a:xfrm>
          <a:custGeom>
            <a:avLst/>
            <a:gdLst>
              <a:gd name="connsiteX0" fmla="*/ 162046 w 2627453"/>
              <a:gd name="connsiteY0" fmla="*/ 115747 h 2002420"/>
              <a:gd name="connsiteX1" fmla="*/ 231494 w 2627453"/>
              <a:gd name="connsiteY1" fmla="*/ 104172 h 2002420"/>
              <a:gd name="connsiteX2" fmla="*/ 324091 w 2627453"/>
              <a:gd name="connsiteY2" fmla="*/ 92597 h 2002420"/>
              <a:gd name="connsiteX3" fmla="*/ 405114 w 2627453"/>
              <a:gd name="connsiteY3" fmla="*/ 69448 h 2002420"/>
              <a:gd name="connsiteX4" fmla="*/ 659757 w 2627453"/>
              <a:gd name="connsiteY4" fmla="*/ 57873 h 2002420"/>
              <a:gd name="connsiteX5" fmla="*/ 775504 w 2627453"/>
              <a:gd name="connsiteY5" fmla="*/ 34724 h 2002420"/>
              <a:gd name="connsiteX6" fmla="*/ 925975 w 2627453"/>
              <a:gd name="connsiteY6" fmla="*/ 23149 h 2002420"/>
              <a:gd name="connsiteX7" fmla="*/ 1006998 w 2627453"/>
              <a:gd name="connsiteY7" fmla="*/ 11574 h 2002420"/>
              <a:gd name="connsiteX8" fmla="*/ 1516284 w 2627453"/>
              <a:gd name="connsiteY8" fmla="*/ 0 h 2002420"/>
              <a:gd name="connsiteX9" fmla="*/ 1840375 w 2627453"/>
              <a:gd name="connsiteY9" fmla="*/ 11574 h 2002420"/>
              <a:gd name="connsiteX10" fmla="*/ 1921398 w 2627453"/>
              <a:gd name="connsiteY10" fmla="*/ 23149 h 2002420"/>
              <a:gd name="connsiteX11" fmla="*/ 2060294 w 2627453"/>
              <a:gd name="connsiteY11" fmla="*/ 34724 h 2002420"/>
              <a:gd name="connsiteX12" fmla="*/ 2233914 w 2627453"/>
              <a:gd name="connsiteY12" fmla="*/ 57873 h 2002420"/>
              <a:gd name="connsiteX13" fmla="*/ 2384385 w 2627453"/>
              <a:gd name="connsiteY13" fmla="*/ 69448 h 2002420"/>
              <a:gd name="connsiteX14" fmla="*/ 2430684 w 2627453"/>
              <a:gd name="connsiteY14" fmla="*/ 81023 h 2002420"/>
              <a:gd name="connsiteX15" fmla="*/ 2500132 w 2627453"/>
              <a:gd name="connsiteY15" fmla="*/ 104172 h 2002420"/>
              <a:gd name="connsiteX16" fmla="*/ 2500132 w 2627453"/>
              <a:gd name="connsiteY16" fmla="*/ 173620 h 2002420"/>
              <a:gd name="connsiteX17" fmla="*/ 2523281 w 2627453"/>
              <a:gd name="connsiteY17" fmla="*/ 567159 h 2002420"/>
              <a:gd name="connsiteX18" fmla="*/ 2511707 w 2627453"/>
              <a:gd name="connsiteY18" fmla="*/ 729205 h 2002420"/>
              <a:gd name="connsiteX19" fmla="*/ 2558005 w 2627453"/>
              <a:gd name="connsiteY19" fmla="*/ 844952 h 2002420"/>
              <a:gd name="connsiteX20" fmla="*/ 2581155 w 2627453"/>
              <a:gd name="connsiteY20" fmla="*/ 868101 h 2002420"/>
              <a:gd name="connsiteX21" fmla="*/ 2592729 w 2627453"/>
              <a:gd name="connsiteY21" fmla="*/ 925974 h 2002420"/>
              <a:gd name="connsiteX22" fmla="*/ 2604304 w 2627453"/>
              <a:gd name="connsiteY22" fmla="*/ 960699 h 2002420"/>
              <a:gd name="connsiteX23" fmla="*/ 2627453 w 2627453"/>
              <a:gd name="connsiteY23" fmla="*/ 1122744 h 2002420"/>
              <a:gd name="connsiteX24" fmla="*/ 2615879 w 2627453"/>
              <a:gd name="connsiteY24" fmla="*/ 1215342 h 2002420"/>
              <a:gd name="connsiteX25" fmla="*/ 2581155 w 2627453"/>
              <a:gd name="connsiteY25" fmla="*/ 1284790 h 2002420"/>
              <a:gd name="connsiteX26" fmla="*/ 2558005 w 2627453"/>
              <a:gd name="connsiteY26" fmla="*/ 1331088 h 2002420"/>
              <a:gd name="connsiteX27" fmla="*/ 2534856 w 2627453"/>
              <a:gd name="connsiteY27" fmla="*/ 1435261 h 2002420"/>
              <a:gd name="connsiteX28" fmla="*/ 2511707 w 2627453"/>
              <a:gd name="connsiteY28" fmla="*/ 1504709 h 2002420"/>
              <a:gd name="connsiteX29" fmla="*/ 2523281 w 2627453"/>
              <a:gd name="connsiteY29" fmla="*/ 1585731 h 2002420"/>
              <a:gd name="connsiteX30" fmla="*/ 2558005 w 2627453"/>
              <a:gd name="connsiteY30" fmla="*/ 1608881 h 2002420"/>
              <a:gd name="connsiteX31" fmla="*/ 2615879 w 2627453"/>
              <a:gd name="connsiteY31" fmla="*/ 1666754 h 2002420"/>
              <a:gd name="connsiteX32" fmla="*/ 2604304 w 2627453"/>
              <a:gd name="connsiteY32" fmla="*/ 1736202 h 2002420"/>
              <a:gd name="connsiteX33" fmla="*/ 2558005 w 2627453"/>
              <a:gd name="connsiteY33" fmla="*/ 1794076 h 2002420"/>
              <a:gd name="connsiteX34" fmla="*/ 2476982 w 2627453"/>
              <a:gd name="connsiteY34" fmla="*/ 1886673 h 2002420"/>
              <a:gd name="connsiteX35" fmla="*/ 2453833 w 2627453"/>
              <a:gd name="connsiteY35" fmla="*/ 1909823 h 2002420"/>
              <a:gd name="connsiteX36" fmla="*/ 2407534 w 2627453"/>
              <a:gd name="connsiteY36" fmla="*/ 1932972 h 2002420"/>
              <a:gd name="connsiteX37" fmla="*/ 2372810 w 2627453"/>
              <a:gd name="connsiteY37" fmla="*/ 1956121 h 2002420"/>
              <a:gd name="connsiteX38" fmla="*/ 2210765 w 2627453"/>
              <a:gd name="connsiteY38" fmla="*/ 1979271 h 2002420"/>
              <a:gd name="connsiteX39" fmla="*/ 2106593 w 2627453"/>
              <a:gd name="connsiteY39" fmla="*/ 1990845 h 2002420"/>
              <a:gd name="connsiteX40" fmla="*/ 2013995 w 2627453"/>
              <a:gd name="connsiteY40" fmla="*/ 2002420 h 2002420"/>
              <a:gd name="connsiteX41" fmla="*/ 1469985 w 2627453"/>
              <a:gd name="connsiteY41" fmla="*/ 1990845 h 2002420"/>
              <a:gd name="connsiteX42" fmla="*/ 1250066 w 2627453"/>
              <a:gd name="connsiteY42" fmla="*/ 1967696 h 2002420"/>
              <a:gd name="connsiteX43" fmla="*/ 1203767 w 2627453"/>
              <a:gd name="connsiteY43" fmla="*/ 1956121 h 2002420"/>
              <a:gd name="connsiteX44" fmla="*/ 1134319 w 2627453"/>
              <a:gd name="connsiteY44" fmla="*/ 1932972 h 2002420"/>
              <a:gd name="connsiteX45" fmla="*/ 1030147 w 2627453"/>
              <a:gd name="connsiteY45" fmla="*/ 1944547 h 2002420"/>
              <a:gd name="connsiteX46" fmla="*/ 983848 w 2627453"/>
              <a:gd name="connsiteY46" fmla="*/ 1956121 h 2002420"/>
              <a:gd name="connsiteX47" fmla="*/ 879676 w 2627453"/>
              <a:gd name="connsiteY47" fmla="*/ 1967696 h 2002420"/>
              <a:gd name="connsiteX48" fmla="*/ 810228 w 2627453"/>
              <a:gd name="connsiteY48" fmla="*/ 1979271 h 2002420"/>
              <a:gd name="connsiteX49" fmla="*/ 243069 w 2627453"/>
              <a:gd name="connsiteY49" fmla="*/ 1990845 h 2002420"/>
              <a:gd name="connsiteX50" fmla="*/ 23150 w 2627453"/>
              <a:gd name="connsiteY50" fmla="*/ 1979271 h 2002420"/>
              <a:gd name="connsiteX51" fmla="*/ 11575 w 2627453"/>
              <a:gd name="connsiteY51" fmla="*/ 1875099 h 2002420"/>
              <a:gd name="connsiteX52" fmla="*/ 0 w 2627453"/>
              <a:gd name="connsiteY52" fmla="*/ 1747777 h 2002420"/>
              <a:gd name="connsiteX53" fmla="*/ 11575 w 2627453"/>
              <a:gd name="connsiteY53" fmla="*/ 1423686 h 2002420"/>
              <a:gd name="connsiteX54" fmla="*/ 34724 w 2627453"/>
              <a:gd name="connsiteY54" fmla="*/ 1006997 h 2002420"/>
              <a:gd name="connsiteX55" fmla="*/ 57874 w 2627453"/>
              <a:gd name="connsiteY55" fmla="*/ 671331 h 2002420"/>
              <a:gd name="connsiteX56" fmla="*/ 69448 w 2627453"/>
              <a:gd name="connsiteY56" fmla="*/ 324091 h 2002420"/>
              <a:gd name="connsiteX57" fmla="*/ 81023 w 2627453"/>
              <a:gd name="connsiteY57" fmla="*/ 277792 h 2002420"/>
              <a:gd name="connsiteX58" fmla="*/ 92598 w 2627453"/>
              <a:gd name="connsiteY58" fmla="*/ 208344 h 2002420"/>
              <a:gd name="connsiteX59" fmla="*/ 115747 w 2627453"/>
              <a:gd name="connsiteY59" fmla="*/ 127321 h 2002420"/>
              <a:gd name="connsiteX60" fmla="*/ 150471 w 2627453"/>
              <a:gd name="connsiteY60" fmla="*/ 104172 h 2002420"/>
              <a:gd name="connsiteX61" fmla="*/ 162046 w 2627453"/>
              <a:gd name="connsiteY61" fmla="*/ 115747 h 20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627453" h="2002420">
                <a:moveTo>
                  <a:pt x="162046" y="115747"/>
                </a:moveTo>
                <a:cubicBezTo>
                  <a:pt x="185195" y="111889"/>
                  <a:pt x="208261" y="107491"/>
                  <a:pt x="231494" y="104172"/>
                </a:cubicBezTo>
                <a:cubicBezTo>
                  <a:pt x="262287" y="99773"/>
                  <a:pt x="293589" y="98697"/>
                  <a:pt x="324091" y="92597"/>
                </a:cubicBezTo>
                <a:cubicBezTo>
                  <a:pt x="351634" y="87088"/>
                  <a:pt x="377175" y="72338"/>
                  <a:pt x="405114" y="69448"/>
                </a:cubicBezTo>
                <a:cubicBezTo>
                  <a:pt x="489632" y="60705"/>
                  <a:pt x="574876" y="61731"/>
                  <a:pt x="659757" y="57873"/>
                </a:cubicBezTo>
                <a:cubicBezTo>
                  <a:pt x="704337" y="46729"/>
                  <a:pt x="726490" y="39883"/>
                  <a:pt x="775504" y="34724"/>
                </a:cubicBezTo>
                <a:cubicBezTo>
                  <a:pt x="825533" y="29458"/>
                  <a:pt x="875919" y="28155"/>
                  <a:pt x="925975" y="23149"/>
                </a:cubicBezTo>
                <a:cubicBezTo>
                  <a:pt x="953121" y="20434"/>
                  <a:pt x="979737" y="12643"/>
                  <a:pt x="1006998" y="11574"/>
                </a:cubicBezTo>
                <a:cubicBezTo>
                  <a:pt x="1176673" y="4920"/>
                  <a:pt x="1346522" y="3858"/>
                  <a:pt x="1516284" y="0"/>
                </a:cubicBezTo>
                <a:cubicBezTo>
                  <a:pt x="1624314" y="3858"/>
                  <a:pt x="1732452" y="5407"/>
                  <a:pt x="1840375" y="11574"/>
                </a:cubicBezTo>
                <a:cubicBezTo>
                  <a:pt x="1867612" y="13130"/>
                  <a:pt x="1894266" y="20293"/>
                  <a:pt x="1921398" y="23149"/>
                </a:cubicBezTo>
                <a:cubicBezTo>
                  <a:pt x="1967602" y="28013"/>
                  <a:pt x="2014090" y="29860"/>
                  <a:pt x="2060294" y="34724"/>
                </a:cubicBezTo>
                <a:cubicBezTo>
                  <a:pt x="2279848" y="57836"/>
                  <a:pt x="1991407" y="34777"/>
                  <a:pt x="2233914" y="57873"/>
                </a:cubicBezTo>
                <a:cubicBezTo>
                  <a:pt x="2283993" y="62642"/>
                  <a:pt x="2334228" y="65590"/>
                  <a:pt x="2384385" y="69448"/>
                </a:cubicBezTo>
                <a:cubicBezTo>
                  <a:pt x="2399818" y="73306"/>
                  <a:pt x="2415447" y="76452"/>
                  <a:pt x="2430684" y="81023"/>
                </a:cubicBezTo>
                <a:cubicBezTo>
                  <a:pt x="2454056" y="88035"/>
                  <a:pt x="2500132" y="104172"/>
                  <a:pt x="2500132" y="104172"/>
                </a:cubicBezTo>
                <a:cubicBezTo>
                  <a:pt x="2530999" y="196769"/>
                  <a:pt x="2500132" y="81023"/>
                  <a:pt x="2500132" y="173620"/>
                </a:cubicBezTo>
                <a:cubicBezTo>
                  <a:pt x="2500132" y="310449"/>
                  <a:pt x="2512134" y="433383"/>
                  <a:pt x="2523281" y="567159"/>
                </a:cubicBezTo>
                <a:cubicBezTo>
                  <a:pt x="2519423" y="621174"/>
                  <a:pt x="2509003" y="675120"/>
                  <a:pt x="2511707" y="729205"/>
                </a:cubicBezTo>
                <a:cubicBezTo>
                  <a:pt x="2512724" y="749553"/>
                  <a:pt x="2543451" y="823121"/>
                  <a:pt x="2558005" y="844952"/>
                </a:cubicBezTo>
                <a:cubicBezTo>
                  <a:pt x="2564058" y="854032"/>
                  <a:pt x="2573438" y="860385"/>
                  <a:pt x="2581155" y="868101"/>
                </a:cubicBezTo>
                <a:cubicBezTo>
                  <a:pt x="2585013" y="887392"/>
                  <a:pt x="2587958" y="906888"/>
                  <a:pt x="2592729" y="925974"/>
                </a:cubicBezTo>
                <a:cubicBezTo>
                  <a:pt x="2595688" y="937811"/>
                  <a:pt x="2602578" y="948621"/>
                  <a:pt x="2604304" y="960699"/>
                </a:cubicBezTo>
                <a:cubicBezTo>
                  <a:pt x="2629664" y="1138213"/>
                  <a:pt x="2598773" y="1036700"/>
                  <a:pt x="2627453" y="1122744"/>
                </a:cubicBezTo>
                <a:cubicBezTo>
                  <a:pt x="2623595" y="1153610"/>
                  <a:pt x="2621443" y="1184738"/>
                  <a:pt x="2615879" y="1215342"/>
                </a:cubicBezTo>
                <a:cubicBezTo>
                  <a:pt x="2608806" y="1254245"/>
                  <a:pt x="2600923" y="1250196"/>
                  <a:pt x="2581155" y="1284790"/>
                </a:cubicBezTo>
                <a:cubicBezTo>
                  <a:pt x="2572594" y="1299771"/>
                  <a:pt x="2565722" y="1315655"/>
                  <a:pt x="2558005" y="1331088"/>
                </a:cubicBezTo>
                <a:cubicBezTo>
                  <a:pt x="2551395" y="1364141"/>
                  <a:pt x="2544666" y="1402560"/>
                  <a:pt x="2534856" y="1435261"/>
                </a:cubicBezTo>
                <a:cubicBezTo>
                  <a:pt x="2527844" y="1458633"/>
                  <a:pt x="2511707" y="1504709"/>
                  <a:pt x="2511707" y="1504709"/>
                </a:cubicBezTo>
                <a:cubicBezTo>
                  <a:pt x="2515565" y="1531716"/>
                  <a:pt x="2512201" y="1560801"/>
                  <a:pt x="2523281" y="1585731"/>
                </a:cubicBezTo>
                <a:cubicBezTo>
                  <a:pt x="2528931" y="1598443"/>
                  <a:pt x="2548168" y="1599044"/>
                  <a:pt x="2558005" y="1608881"/>
                </a:cubicBezTo>
                <a:cubicBezTo>
                  <a:pt x="2635166" y="1686042"/>
                  <a:pt x="2523286" y="1605026"/>
                  <a:pt x="2615879" y="1666754"/>
                </a:cubicBezTo>
                <a:cubicBezTo>
                  <a:pt x="2612021" y="1689903"/>
                  <a:pt x="2611725" y="1713938"/>
                  <a:pt x="2604304" y="1736202"/>
                </a:cubicBezTo>
                <a:cubicBezTo>
                  <a:pt x="2594765" y="1764820"/>
                  <a:pt x="2575566" y="1773003"/>
                  <a:pt x="2558005" y="1794076"/>
                </a:cubicBezTo>
                <a:cubicBezTo>
                  <a:pt x="2478299" y="1889722"/>
                  <a:pt x="2572998" y="1790656"/>
                  <a:pt x="2476982" y="1886673"/>
                </a:cubicBezTo>
                <a:cubicBezTo>
                  <a:pt x="2469266" y="1894390"/>
                  <a:pt x="2463594" y="1904943"/>
                  <a:pt x="2453833" y="1909823"/>
                </a:cubicBezTo>
                <a:cubicBezTo>
                  <a:pt x="2438400" y="1917539"/>
                  <a:pt x="2422515" y="1924411"/>
                  <a:pt x="2407534" y="1932972"/>
                </a:cubicBezTo>
                <a:cubicBezTo>
                  <a:pt x="2395456" y="1939874"/>
                  <a:pt x="2386351" y="1952935"/>
                  <a:pt x="2372810" y="1956121"/>
                </a:cubicBezTo>
                <a:cubicBezTo>
                  <a:pt x="2319697" y="1968618"/>
                  <a:pt x="2264870" y="1972214"/>
                  <a:pt x="2210765" y="1979271"/>
                </a:cubicBezTo>
                <a:cubicBezTo>
                  <a:pt x="2176121" y="1983790"/>
                  <a:pt x="2141291" y="1986763"/>
                  <a:pt x="2106593" y="1990845"/>
                </a:cubicBezTo>
                <a:lnTo>
                  <a:pt x="2013995" y="2002420"/>
                </a:lnTo>
                <a:lnTo>
                  <a:pt x="1469985" y="1990845"/>
                </a:lnTo>
                <a:cubicBezTo>
                  <a:pt x="1361200" y="1987278"/>
                  <a:pt x="1334562" y="1986473"/>
                  <a:pt x="1250066" y="1967696"/>
                </a:cubicBezTo>
                <a:cubicBezTo>
                  <a:pt x="1234537" y="1964245"/>
                  <a:pt x="1219004" y="1960692"/>
                  <a:pt x="1203767" y="1956121"/>
                </a:cubicBezTo>
                <a:cubicBezTo>
                  <a:pt x="1180395" y="1949109"/>
                  <a:pt x="1134319" y="1932972"/>
                  <a:pt x="1134319" y="1932972"/>
                </a:cubicBezTo>
                <a:cubicBezTo>
                  <a:pt x="1099595" y="1936830"/>
                  <a:pt x="1064678" y="1939235"/>
                  <a:pt x="1030147" y="1944547"/>
                </a:cubicBezTo>
                <a:cubicBezTo>
                  <a:pt x="1014424" y="1946966"/>
                  <a:pt x="999571" y="1953702"/>
                  <a:pt x="983848" y="1956121"/>
                </a:cubicBezTo>
                <a:cubicBezTo>
                  <a:pt x="949317" y="1961433"/>
                  <a:pt x="914307" y="1963078"/>
                  <a:pt x="879676" y="1967696"/>
                </a:cubicBezTo>
                <a:cubicBezTo>
                  <a:pt x="856413" y="1970798"/>
                  <a:pt x="833681" y="1978418"/>
                  <a:pt x="810228" y="1979271"/>
                </a:cubicBezTo>
                <a:cubicBezTo>
                  <a:pt x="621261" y="1986142"/>
                  <a:pt x="432122" y="1986987"/>
                  <a:pt x="243069" y="1990845"/>
                </a:cubicBezTo>
                <a:cubicBezTo>
                  <a:pt x="169763" y="1986987"/>
                  <a:pt x="88808" y="2012100"/>
                  <a:pt x="23150" y="1979271"/>
                </a:cubicBezTo>
                <a:cubicBezTo>
                  <a:pt x="-8099" y="1963646"/>
                  <a:pt x="15052" y="1909863"/>
                  <a:pt x="11575" y="1875099"/>
                </a:cubicBezTo>
                <a:cubicBezTo>
                  <a:pt x="7334" y="1832695"/>
                  <a:pt x="3858" y="1790218"/>
                  <a:pt x="0" y="1747777"/>
                </a:cubicBezTo>
                <a:cubicBezTo>
                  <a:pt x="3858" y="1639747"/>
                  <a:pt x="6979" y="1531687"/>
                  <a:pt x="11575" y="1423686"/>
                </a:cubicBezTo>
                <a:cubicBezTo>
                  <a:pt x="22489" y="1167223"/>
                  <a:pt x="22523" y="1251030"/>
                  <a:pt x="34724" y="1006997"/>
                </a:cubicBezTo>
                <a:cubicBezTo>
                  <a:pt x="50016" y="701146"/>
                  <a:pt x="30984" y="832671"/>
                  <a:pt x="57874" y="671331"/>
                </a:cubicBezTo>
                <a:cubicBezTo>
                  <a:pt x="61732" y="555584"/>
                  <a:pt x="62647" y="439702"/>
                  <a:pt x="69448" y="324091"/>
                </a:cubicBezTo>
                <a:cubicBezTo>
                  <a:pt x="70382" y="308210"/>
                  <a:pt x="77903" y="293391"/>
                  <a:pt x="81023" y="277792"/>
                </a:cubicBezTo>
                <a:cubicBezTo>
                  <a:pt x="85626" y="254779"/>
                  <a:pt x="87995" y="231357"/>
                  <a:pt x="92598" y="208344"/>
                </a:cubicBezTo>
                <a:cubicBezTo>
                  <a:pt x="93153" y="205568"/>
                  <a:pt x="109862" y="134677"/>
                  <a:pt x="115747" y="127321"/>
                </a:cubicBezTo>
                <a:cubicBezTo>
                  <a:pt x="124437" y="116458"/>
                  <a:pt x="138896" y="111888"/>
                  <a:pt x="150471" y="104172"/>
                </a:cubicBezTo>
                <a:lnTo>
                  <a:pt x="162046" y="11574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7" name="Laisva forma 26"/>
          <p:cNvSpPr/>
          <p:nvPr/>
        </p:nvSpPr>
        <p:spPr>
          <a:xfrm rot="10800000">
            <a:off x="2843809" y="3391618"/>
            <a:ext cx="2376264" cy="2878921"/>
          </a:xfrm>
          <a:custGeom>
            <a:avLst/>
            <a:gdLst>
              <a:gd name="connsiteX0" fmla="*/ 162046 w 2627453"/>
              <a:gd name="connsiteY0" fmla="*/ 115747 h 2002420"/>
              <a:gd name="connsiteX1" fmla="*/ 231494 w 2627453"/>
              <a:gd name="connsiteY1" fmla="*/ 104172 h 2002420"/>
              <a:gd name="connsiteX2" fmla="*/ 324091 w 2627453"/>
              <a:gd name="connsiteY2" fmla="*/ 92597 h 2002420"/>
              <a:gd name="connsiteX3" fmla="*/ 405114 w 2627453"/>
              <a:gd name="connsiteY3" fmla="*/ 69448 h 2002420"/>
              <a:gd name="connsiteX4" fmla="*/ 659757 w 2627453"/>
              <a:gd name="connsiteY4" fmla="*/ 57873 h 2002420"/>
              <a:gd name="connsiteX5" fmla="*/ 775504 w 2627453"/>
              <a:gd name="connsiteY5" fmla="*/ 34724 h 2002420"/>
              <a:gd name="connsiteX6" fmla="*/ 925975 w 2627453"/>
              <a:gd name="connsiteY6" fmla="*/ 23149 h 2002420"/>
              <a:gd name="connsiteX7" fmla="*/ 1006998 w 2627453"/>
              <a:gd name="connsiteY7" fmla="*/ 11574 h 2002420"/>
              <a:gd name="connsiteX8" fmla="*/ 1516284 w 2627453"/>
              <a:gd name="connsiteY8" fmla="*/ 0 h 2002420"/>
              <a:gd name="connsiteX9" fmla="*/ 1840375 w 2627453"/>
              <a:gd name="connsiteY9" fmla="*/ 11574 h 2002420"/>
              <a:gd name="connsiteX10" fmla="*/ 1921398 w 2627453"/>
              <a:gd name="connsiteY10" fmla="*/ 23149 h 2002420"/>
              <a:gd name="connsiteX11" fmla="*/ 2060294 w 2627453"/>
              <a:gd name="connsiteY11" fmla="*/ 34724 h 2002420"/>
              <a:gd name="connsiteX12" fmla="*/ 2233914 w 2627453"/>
              <a:gd name="connsiteY12" fmla="*/ 57873 h 2002420"/>
              <a:gd name="connsiteX13" fmla="*/ 2384385 w 2627453"/>
              <a:gd name="connsiteY13" fmla="*/ 69448 h 2002420"/>
              <a:gd name="connsiteX14" fmla="*/ 2430684 w 2627453"/>
              <a:gd name="connsiteY14" fmla="*/ 81023 h 2002420"/>
              <a:gd name="connsiteX15" fmla="*/ 2500132 w 2627453"/>
              <a:gd name="connsiteY15" fmla="*/ 104172 h 2002420"/>
              <a:gd name="connsiteX16" fmla="*/ 2500132 w 2627453"/>
              <a:gd name="connsiteY16" fmla="*/ 173620 h 2002420"/>
              <a:gd name="connsiteX17" fmla="*/ 2523281 w 2627453"/>
              <a:gd name="connsiteY17" fmla="*/ 567159 h 2002420"/>
              <a:gd name="connsiteX18" fmla="*/ 2511707 w 2627453"/>
              <a:gd name="connsiteY18" fmla="*/ 729205 h 2002420"/>
              <a:gd name="connsiteX19" fmla="*/ 2558005 w 2627453"/>
              <a:gd name="connsiteY19" fmla="*/ 844952 h 2002420"/>
              <a:gd name="connsiteX20" fmla="*/ 2581155 w 2627453"/>
              <a:gd name="connsiteY20" fmla="*/ 868101 h 2002420"/>
              <a:gd name="connsiteX21" fmla="*/ 2592729 w 2627453"/>
              <a:gd name="connsiteY21" fmla="*/ 925974 h 2002420"/>
              <a:gd name="connsiteX22" fmla="*/ 2604304 w 2627453"/>
              <a:gd name="connsiteY22" fmla="*/ 960699 h 2002420"/>
              <a:gd name="connsiteX23" fmla="*/ 2627453 w 2627453"/>
              <a:gd name="connsiteY23" fmla="*/ 1122744 h 2002420"/>
              <a:gd name="connsiteX24" fmla="*/ 2615879 w 2627453"/>
              <a:gd name="connsiteY24" fmla="*/ 1215342 h 2002420"/>
              <a:gd name="connsiteX25" fmla="*/ 2581155 w 2627453"/>
              <a:gd name="connsiteY25" fmla="*/ 1284790 h 2002420"/>
              <a:gd name="connsiteX26" fmla="*/ 2558005 w 2627453"/>
              <a:gd name="connsiteY26" fmla="*/ 1331088 h 2002420"/>
              <a:gd name="connsiteX27" fmla="*/ 2534856 w 2627453"/>
              <a:gd name="connsiteY27" fmla="*/ 1435261 h 2002420"/>
              <a:gd name="connsiteX28" fmla="*/ 2511707 w 2627453"/>
              <a:gd name="connsiteY28" fmla="*/ 1504709 h 2002420"/>
              <a:gd name="connsiteX29" fmla="*/ 2523281 w 2627453"/>
              <a:gd name="connsiteY29" fmla="*/ 1585731 h 2002420"/>
              <a:gd name="connsiteX30" fmla="*/ 2558005 w 2627453"/>
              <a:gd name="connsiteY30" fmla="*/ 1608881 h 2002420"/>
              <a:gd name="connsiteX31" fmla="*/ 2615879 w 2627453"/>
              <a:gd name="connsiteY31" fmla="*/ 1666754 h 2002420"/>
              <a:gd name="connsiteX32" fmla="*/ 2604304 w 2627453"/>
              <a:gd name="connsiteY32" fmla="*/ 1736202 h 2002420"/>
              <a:gd name="connsiteX33" fmla="*/ 2558005 w 2627453"/>
              <a:gd name="connsiteY33" fmla="*/ 1794076 h 2002420"/>
              <a:gd name="connsiteX34" fmla="*/ 2476982 w 2627453"/>
              <a:gd name="connsiteY34" fmla="*/ 1886673 h 2002420"/>
              <a:gd name="connsiteX35" fmla="*/ 2453833 w 2627453"/>
              <a:gd name="connsiteY35" fmla="*/ 1909823 h 2002420"/>
              <a:gd name="connsiteX36" fmla="*/ 2407534 w 2627453"/>
              <a:gd name="connsiteY36" fmla="*/ 1932972 h 2002420"/>
              <a:gd name="connsiteX37" fmla="*/ 2372810 w 2627453"/>
              <a:gd name="connsiteY37" fmla="*/ 1956121 h 2002420"/>
              <a:gd name="connsiteX38" fmla="*/ 2210765 w 2627453"/>
              <a:gd name="connsiteY38" fmla="*/ 1979271 h 2002420"/>
              <a:gd name="connsiteX39" fmla="*/ 2106593 w 2627453"/>
              <a:gd name="connsiteY39" fmla="*/ 1990845 h 2002420"/>
              <a:gd name="connsiteX40" fmla="*/ 2013995 w 2627453"/>
              <a:gd name="connsiteY40" fmla="*/ 2002420 h 2002420"/>
              <a:gd name="connsiteX41" fmla="*/ 1469985 w 2627453"/>
              <a:gd name="connsiteY41" fmla="*/ 1990845 h 2002420"/>
              <a:gd name="connsiteX42" fmla="*/ 1250066 w 2627453"/>
              <a:gd name="connsiteY42" fmla="*/ 1967696 h 2002420"/>
              <a:gd name="connsiteX43" fmla="*/ 1203767 w 2627453"/>
              <a:gd name="connsiteY43" fmla="*/ 1956121 h 2002420"/>
              <a:gd name="connsiteX44" fmla="*/ 1134319 w 2627453"/>
              <a:gd name="connsiteY44" fmla="*/ 1932972 h 2002420"/>
              <a:gd name="connsiteX45" fmla="*/ 1030147 w 2627453"/>
              <a:gd name="connsiteY45" fmla="*/ 1944547 h 2002420"/>
              <a:gd name="connsiteX46" fmla="*/ 983848 w 2627453"/>
              <a:gd name="connsiteY46" fmla="*/ 1956121 h 2002420"/>
              <a:gd name="connsiteX47" fmla="*/ 879676 w 2627453"/>
              <a:gd name="connsiteY47" fmla="*/ 1967696 h 2002420"/>
              <a:gd name="connsiteX48" fmla="*/ 810228 w 2627453"/>
              <a:gd name="connsiteY48" fmla="*/ 1979271 h 2002420"/>
              <a:gd name="connsiteX49" fmla="*/ 243069 w 2627453"/>
              <a:gd name="connsiteY49" fmla="*/ 1990845 h 2002420"/>
              <a:gd name="connsiteX50" fmla="*/ 23150 w 2627453"/>
              <a:gd name="connsiteY50" fmla="*/ 1979271 h 2002420"/>
              <a:gd name="connsiteX51" fmla="*/ 11575 w 2627453"/>
              <a:gd name="connsiteY51" fmla="*/ 1875099 h 2002420"/>
              <a:gd name="connsiteX52" fmla="*/ 0 w 2627453"/>
              <a:gd name="connsiteY52" fmla="*/ 1747777 h 2002420"/>
              <a:gd name="connsiteX53" fmla="*/ 11575 w 2627453"/>
              <a:gd name="connsiteY53" fmla="*/ 1423686 h 2002420"/>
              <a:gd name="connsiteX54" fmla="*/ 34724 w 2627453"/>
              <a:gd name="connsiteY54" fmla="*/ 1006997 h 2002420"/>
              <a:gd name="connsiteX55" fmla="*/ 57874 w 2627453"/>
              <a:gd name="connsiteY55" fmla="*/ 671331 h 2002420"/>
              <a:gd name="connsiteX56" fmla="*/ 69448 w 2627453"/>
              <a:gd name="connsiteY56" fmla="*/ 324091 h 2002420"/>
              <a:gd name="connsiteX57" fmla="*/ 81023 w 2627453"/>
              <a:gd name="connsiteY57" fmla="*/ 277792 h 2002420"/>
              <a:gd name="connsiteX58" fmla="*/ 92598 w 2627453"/>
              <a:gd name="connsiteY58" fmla="*/ 208344 h 2002420"/>
              <a:gd name="connsiteX59" fmla="*/ 115747 w 2627453"/>
              <a:gd name="connsiteY59" fmla="*/ 127321 h 2002420"/>
              <a:gd name="connsiteX60" fmla="*/ 150471 w 2627453"/>
              <a:gd name="connsiteY60" fmla="*/ 104172 h 2002420"/>
              <a:gd name="connsiteX61" fmla="*/ 162046 w 2627453"/>
              <a:gd name="connsiteY61" fmla="*/ 115747 h 20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627453" h="2002420">
                <a:moveTo>
                  <a:pt x="162046" y="115747"/>
                </a:moveTo>
                <a:cubicBezTo>
                  <a:pt x="185195" y="111889"/>
                  <a:pt x="208261" y="107491"/>
                  <a:pt x="231494" y="104172"/>
                </a:cubicBezTo>
                <a:cubicBezTo>
                  <a:pt x="262287" y="99773"/>
                  <a:pt x="293589" y="98697"/>
                  <a:pt x="324091" y="92597"/>
                </a:cubicBezTo>
                <a:cubicBezTo>
                  <a:pt x="351634" y="87088"/>
                  <a:pt x="377175" y="72338"/>
                  <a:pt x="405114" y="69448"/>
                </a:cubicBezTo>
                <a:cubicBezTo>
                  <a:pt x="489632" y="60705"/>
                  <a:pt x="574876" y="61731"/>
                  <a:pt x="659757" y="57873"/>
                </a:cubicBezTo>
                <a:cubicBezTo>
                  <a:pt x="704337" y="46729"/>
                  <a:pt x="726490" y="39883"/>
                  <a:pt x="775504" y="34724"/>
                </a:cubicBezTo>
                <a:cubicBezTo>
                  <a:pt x="825533" y="29458"/>
                  <a:pt x="875919" y="28155"/>
                  <a:pt x="925975" y="23149"/>
                </a:cubicBezTo>
                <a:cubicBezTo>
                  <a:pt x="953121" y="20434"/>
                  <a:pt x="979737" y="12643"/>
                  <a:pt x="1006998" y="11574"/>
                </a:cubicBezTo>
                <a:cubicBezTo>
                  <a:pt x="1176673" y="4920"/>
                  <a:pt x="1346522" y="3858"/>
                  <a:pt x="1516284" y="0"/>
                </a:cubicBezTo>
                <a:cubicBezTo>
                  <a:pt x="1624314" y="3858"/>
                  <a:pt x="1732452" y="5407"/>
                  <a:pt x="1840375" y="11574"/>
                </a:cubicBezTo>
                <a:cubicBezTo>
                  <a:pt x="1867612" y="13130"/>
                  <a:pt x="1894266" y="20293"/>
                  <a:pt x="1921398" y="23149"/>
                </a:cubicBezTo>
                <a:cubicBezTo>
                  <a:pt x="1967602" y="28013"/>
                  <a:pt x="2014090" y="29860"/>
                  <a:pt x="2060294" y="34724"/>
                </a:cubicBezTo>
                <a:cubicBezTo>
                  <a:pt x="2279848" y="57836"/>
                  <a:pt x="1991407" y="34777"/>
                  <a:pt x="2233914" y="57873"/>
                </a:cubicBezTo>
                <a:cubicBezTo>
                  <a:pt x="2283993" y="62642"/>
                  <a:pt x="2334228" y="65590"/>
                  <a:pt x="2384385" y="69448"/>
                </a:cubicBezTo>
                <a:cubicBezTo>
                  <a:pt x="2399818" y="73306"/>
                  <a:pt x="2415447" y="76452"/>
                  <a:pt x="2430684" y="81023"/>
                </a:cubicBezTo>
                <a:cubicBezTo>
                  <a:pt x="2454056" y="88035"/>
                  <a:pt x="2500132" y="104172"/>
                  <a:pt x="2500132" y="104172"/>
                </a:cubicBezTo>
                <a:cubicBezTo>
                  <a:pt x="2530999" y="196769"/>
                  <a:pt x="2500132" y="81023"/>
                  <a:pt x="2500132" y="173620"/>
                </a:cubicBezTo>
                <a:cubicBezTo>
                  <a:pt x="2500132" y="310449"/>
                  <a:pt x="2512134" y="433383"/>
                  <a:pt x="2523281" y="567159"/>
                </a:cubicBezTo>
                <a:cubicBezTo>
                  <a:pt x="2519423" y="621174"/>
                  <a:pt x="2509003" y="675120"/>
                  <a:pt x="2511707" y="729205"/>
                </a:cubicBezTo>
                <a:cubicBezTo>
                  <a:pt x="2512724" y="749553"/>
                  <a:pt x="2543451" y="823121"/>
                  <a:pt x="2558005" y="844952"/>
                </a:cubicBezTo>
                <a:cubicBezTo>
                  <a:pt x="2564058" y="854032"/>
                  <a:pt x="2573438" y="860385"/>
                  <a:pt x="2581155" y="868101"/>
                </a:cubicBezTo>
                <a:cubicBezTo>
                  <a:pt x="2585013" y="887392"/>
                  <a:pt x="2587958" y="906888"/>
                  <a:pt x="2592729" y="925974"/>
                </a:cubicBezTo>
                <a:cubicBezTo>
                  <a:pt x="2595688" y="937811"/>
                  <a:pt x="2602578" y="948621"/>
                  <a:pt x="2604304" y="960699"/>
                </a:cubicBezTo>
                <a:cubicBezTo>
                  <a:pt x="2629664" y="1138213"/>
                  <a:pt x="2598773" y="1036700"/>
                  <a:pt x="2627453" y="1122744"/>
                </a:cubicBezTo>
                <a:cubicBezTo>
                  <a:pt x="2623595" y="1153610"/>
                  <a:pt x="2621443" y="1184738"/>
                  <a:pt x="2615879" y="1215342"/>
                </a:cubicBezTo>
                <a:cubicBezTo>
                  <a:pt x="2608806" y="1254245"/>
                  <a:pt x="2600923" y="1250196"/>
                  <a:pt x="2581155" y="1284790"/>
                </a:cubicBezTo>
                <a:cubicBezTo>
                  <a:pt x="2572594" y="1299771"/>
                  <a:pt x="2565722" y="1315655"/>
                  <a:pt x="2558005" y="1331088"/>
                </a:cubicBezTo>
                <a:cubicBezTo>
                  <a:pt x="2551395" y="1364141"/>
                  <a:pt x="2544666" y="1402560"/>
                  <a:pt x="2534856" y="1435261"/>
                </a:cubicBezTo>
                <a:cubicBezTo>
                  <a:pt x="2527844" y="1458633"/>
                  <a:pt x="2511707" y="1504709"/>
                  <a:pt x="2511707" y="1504709"/>
                </a:cubicBezTo>
                <a:cubicBezTo>
                  <a:pt x="2515565" y="1531716"/>
                  <a:pt x="2512201" y="1560801"/>
                  <a:pt x="2523281" y="1585731"/>
                </a:cubicBezTo>
                <a:cubicBezTo>
                  <a:pt x="2528931" y="1598443"/>
                  <a:pt x="2548168" y="1599044"/>
                  <a:pt x="2558005" y="1608881"/>
                </a:cubicBezTo>
                <a:cubicBezTo>
                  <a:pt x="2635166" y="1686042"/>
                  <a:pt x="2523286" y="1605026"/>
                  <a:pt x="2615879" y="1666754"/>
                </a:cubicBezTo>
                <a:cubicBezTo>
                  <a:pt x="2612021" y="1689903"/>
                  <a:pt x="2611725" y="1713938"/>
                  <a:pt x="2604304" y="1736202"/>
                </a:cubicBezTo>
                <a:cubicBezTo>
                  <a:pt x="2594765" y="1764820"/>
                  <a:pt x="2575566" y="1773003"/>
                  <a:pt x="2558005" y="1794076"/>
                </a:cubicBezTo>
                <a:cubicBezTo>
                  <a:pt x="2478299" y="1889722"/>
                  <a:pt x="2572998" y="1790656"/>
                  <a:pt x="2476982" y="1886673"/>
                </a:cubicBezTo>
                <a:cubicBezTo>
                  <a:pt x="2469266" y="1894390"/>
                  <a:pt x="2463594" y="1904943"/>
                  <a:pt x="2453833" y="1909823"/>
                </a:cubicBezTo>
                <a:cubicBezTo>
                  <a:pt x="2438400" y="1917539"/>
                  <a:pt x="2422515" y="1924411"/>
                  <a:pt x="2407534" y="1932972"/>
                </a:cubicBezTo>
                <a:cubicBezTo>
                  <a:pt x="2395456" y="1939874"/>
                  <a:pt x="2386351" y="1952935"/>
                  <a:pt x="2372810" y="1956121"/>
                </a:cubicBezTo>
                <a:cubicBezTo>
                  <a:pt x="2319697" y="1968618"/>
                  <a:pt x="2264870" y="1972214"/>
                  <a:pt x="2210765" y="1979271"/>
                </a:cubicBezTo>
                <a:cubicBezTo>
                  <a:pt x="2176121" y="1983790"/>
                  <a:pt x="2141291" y="1986763"/>
                  <a:pt x="2106593" y="1990845"/>
                </a:cubicBezTo>
                <a:lnTo>
                  <a:pt x="2013995" y="2002420"/>
                </a:lnTo>
                <a:lnTo>
                  <a:pt x="1469985" y="1990845"/>
                </a:lnTo>
                <a:cubicBezTo>
                  <a:pt x="1361200" y="1987278"/>
                  <a:pt x="1334562" y="1986473"/>
                  <a:pt x="1250066" y="1967696"/>
                </a:cubicBezTo>
                <a:cubicBezTo>
                  <a:pt x="1234537" y="1964245"/>
                  <a:pt x="1219004" y="1960692"/>
                  <a:pt x="1203767" y="1956121"/>
                </a:cubicBezTo>
                <a:cubicBezTo>
                  <a:pt x="1180395" y="1949109"/>
                  <a:pt x="1134319" y="1932972"/>
                  <a:pt x="1134319" y="1932972"/>
                </a:cubicBezTo>
                <a:cubicBezTo>
                  <a:pt x="1099595" y="1936830"/>
                  <a:pt x="1064678" y="1939235"/>
                  <a:pt x="1030147" y="1944547"/>
                </a:cubicBezTo>
                <a:cubicBezTo>
                  <a:pt x="1014424" y="1946966"/>
                  <a:pt x="999571" y="1953702"/>
                  <a:pt x="983848" y="1956121"/>
                </a:cubicBezTo>
                <a:cubicBezTo>
                  <a:pt x="949317" y="1961433"/>
                  <a:pt x="914307" y="1963078"/>
                  <a:pt x="879676" y="1967696"/>
                </a:cubicBezTo>
                <a:cubicBezTo>
                  <a:pt x="856413" y="1970798"/>
                  <a:pt x="833681" y="1978418"/>
                  <a:pt x="810228" y="1979271"/>
                </a:cubicBezTo>
                <a:cubicBezTo>
                  <a:pt x="621261" y="1986142"/>
                  <a:pt x="432122" y="1986987"/>
                  <a:pt x="243069" y="1990845"/>
                </a:cubicBezTo>
                <a:cubicBezTo>
                  <a:pt x="169763" y="1986987"/>
                  <a:pt x="88808" y="2012100"/>
                  <a:pt x="23150" y="1979271"/>
                </a:cubicBezTo>
                <a:cubicBezTo>
                  <a:pt x="-8099" y="1963646"/>
                  <a:pt x="15052" y="1909863"/>
                  <a:pt x="11575" y="1875099"/>
                </a:cubicBezTo>
                <a:cubicBezTo>
                  <a:pt x="7334" y="1832695"/>
                  <a:pt x="3858" y="1790218"/>
                  <a:pt x="0" y="1747777"/>
                </a:cubicBezTo>
                <a:cubicBezTo>
                  <a:pt x="3858" y="1639747"/>
                  <a:pt x="6979" y="1531687"/>
                  <a:pt x="11575" y="1423686"/>
                </a:cubicBezTo>
                <a:cubicBezTo>
                  <a:pt x="22489" y="1167223"/>
                  <a:pt x="22523" y="1251030"/>
                  <a:pt x="34724" y="1006997"/>
                </a:cubicBezTo>
                <a:cubicBezTo>
                  <a:pt x="50016" y="701146"/>
                  <a:pt x="30984" y="832671"/>
                  <a:pt x="57874" y="671331"/>
                </a:cubicBezTo>
                <a:cubicBezTo>
                  <a:pt x="61732" y="555584"/>
                  <a:pt x="62647" y="439702"/>
                  <a:pt x="69448" y="324091"/>
                </a:cubicBezTo>
                <a:cubicBezTo>
                  <a:pt x="70382" y="308210"/>
                  <a:pt x="77903" y="293391"/>
                  <a:pt x="81023" y="277792"/>
                </a:cubicBezTo>
                <a:cubicBezTo>
                  <a:pt x="85626" y="254779"/>
                  <a:pt x="87995" y="231357"/>
                  <a:pt x="92598" y="208344"/>
                </a:cubicBezTo>
                <a:cubicBezTo>
                  <a:pt x="93153" y="205568"/>
                  <a:pt x="109862" y="134677"/>
                  <a:pt x="115747" y="127321"/>
                </a:cubicBezTo>
                <a:cubicBezTo>
                  <a:pt x="124437" y="116458"/>
                  <a:pt x="138896" y="111888"/>
                  <a:pt x="150471" y="104172"/>
                </a:cubicBezTo>
                <a:lnTo>
                  <a:pt x="162046" y="115747"/>
                </a:lnTo>
                <a:close/>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8" name="Laisva forma 27"/>
          <p:cNvSpPr/>
          <p:nvPr/>
        </p:nvSpPr>
        <p:spPr>
          <a:xfrm rot="5400000">
            <a:off x="4909362" y="3472203"/>
            <a:ext cx="1887688" cy="3642530"/>
          </a:xfrm>
          <a:custGeom>
            <a:avLst/>
            <a:gdLst>
              <a:gd name="connsiteX0" fmla="*/ 162046 w 2627453"/>
              <a:gd name="connsiteY0" fmla="*/ 115747 h 2002420"/>
              <a:gd name="connsiteX1" fmla="*/ 231494 w 2627453"/>
              <a:gd name="connsiteY1" fmla="*/ 104172 h 2002420"/>
              <a:gd name="connsiteX2" fmla="*/ 324091 w 2627453"/>
              <a:gd name="connsiteY2" fmla="*/ 92597 h 2002420"/>
              <a:gd name="connsiteX3" fmla="*/ 405114 w 2627453"/>
              <a:gd name="connsiteY3" fmla="*/ 69448 h 2002420"/>
              <a:gd name="connsiteX4" fmla="*/ 659757 w 2627453"/>
              <a:gd name="connsiteY4" fmla="*/ 57873 h 2002420"/>
              <a:gd name="connsiteX5" fmla="*/ 775504 w 2627453"/>
              <a:gd name="connsiteY5" fmla="*/ 34724 h 2002420"/>
              <a:gd name="connsiteX6" fmla="*/ 925975 w 2627453"/>
              <a:gd name="connsiteY6" fmla="*/ 23149 h 2002420"/>
              <a:gd name="connsiteX7" fmla="*/ 1006998 w 2627453"/>
              <a:gd name="connsiteY7" fmla="*/ 11574 h 2002420"/>
              <a:gd name="connsiteX8" fmla="*/ 1516284 w 2627453"/>
              <a:gd name="connsiteY8" fmla="*/ 0 h 2002420"/>
              <a:gd name="connsiteX9" fmla="*/ 1840375 w 2627453"/>
              <a:gd name="connsiteY9" fmla="*/ 11574 h 2002420"/>
              <a:gd name="connsiteX10" fmla="*/ 1921398 w 2627453"/>
              <a:gd name="connsiteY10" fmla="*/ 23149 h 2002420"/>
              <a:gd name="connsiteX11" fmla="*/ 2060294 w 2627453"/>
              <a:gd name="connsiteY11" fmla="*/ 34724 h 2002420"/>
              <a:gd name="connsiteX12" fmla="*/ 2233914 w 2627453"/>
              <a:gd name="connsiteY12" fmla="*/ 57873 h 2002420"/>
              <a:gd name="connsiteX13" fmla="*/ 2384385 w 2627453"/>
              <a:gd name="connsiteY13" fmla="*/ 69448 h 2002420"/>
              <a:gd name="connsiteX14" fmla="*/ 2430684 w 2627453"/>
              <a:gd name="connsiteY14" fmla="*/ 81023 h 2002420"/>
              <a:gd name="connsiteX15" fmla="*/ 2500132 w 2627453"/>
              <a:gd name="connsiteY15" fmla="*/ 104172 h 2002420"/>
              <a:gd name="connsiteX16" fmla="*/ 2500132 w 2627453"/>
              <a:gd name="connsiteY16" fmla="*/ 173620 h 2002420"/>
              <a:gd name="connsiteX17" fmla="*/ 2523281 w 2627453"/>
              <a:gd name="connsiteY17" fmla="*/ 567159 h 2002420"/>
              <a:gd name="connsiteX18" fmla="*/ 2511707 w 2627453"/>
              <a:gd name="connsiteY18" fmla="*/ 729205 h 2002420"/>
              <a:gd name="connsiteX19" fmla="*/ 2558005 w 2627453"/>
              <a:gd name="connsiteY19" fmla="*/ 844952 h 2002420"/>
              <a:gd name="connsiteX20" fmla="*/ 2581155 w 2627453"/>
              <a:gd name="connsiteY20" fmla="*/ 868101 h 2002420"/>
              <a:gd name="connsiteX21" fmla="*/ 2592729 w 2627453"/>
              <a:gd name="connsiteY21" fmla="*/ 925974 h 2002420"/>
              <a:gd name="connsiteX22" fmla="*/ 2604304 w 2627453"/>
              <a:gd name="connsiteY22" fmla="*/ 960699 h 2002420"/>
              <a:gd name="connsiteX23" fmla="*/ 2627453 w 2627453"/>
              <a:gd name="connsiteY23" fmla="*/ 1122744 h 2002420"/>
              <a:gd name="connsiteX24" fmla="*/ 2615879 w 2627453"/>
              <a:gd name="connsiteY24" fmla="*/ 1215342 h 2002420"/>
              <a:gd name="connsiteX25" fmla="*/ 2581155 w 2627453"/>
              <a:gd name="connsiteY25" fmla="*/ 1284790 h 2002420"/>
              <a:gd name="connsiteX26" fmla="*/ 2558005 w 2627453"/>
              <a:gd name="connsiteY26" fmla="*/ 1331088 h 2002420"/>
              <a:gd name="connsiteX27" fmla="*/ 2534856 w 2627453"/>
              <a:gd name="connsiteY27" fmla="*/ 1435261 h 2002420"/>
              <a:gd name="connsiteX28" fmla="*/ 2511707 w 2627453"/>
              <a:gd name="connsiteY28" fmla="*/ 1504709 h 2002420"/>
              <a:gd name="connsiteX29" fmla="*/ 2523281 w 2627453"/>
              <a:gd name="connsiteY29" fmla="*/ 1585731 h 2002420"/>
              <a:gd name="connsiteX30" fmla="*/ 2558005 w 2627453"/>
              <a:gd name="connsiteY30" fmla="*/ 1608881 h 2002420"/>
              <a:gd name="connsiteX31" fmla="*/ 2615879 w 2627453"/>
              <a:gd name="connsiteY31" fmla="*/ 1666754 h 2002420"/>
              <a:gd name="connsiteX32" fmla="*/ 2604304 w 2627453"/>
              <a:gd name="connsiteY32" fmla="*/ 1736202 h 2002420"/>
              <a:gd name="connsiteX33" fmla="*/ 2558005 w 2627453"/>
              <a:gd name="connsiteY33" fmla="*/ 1794076 h 2002420"/>
              <a:gd name="connsiteX34" fmla="*/ 2476982 w 2627453"/>
              <a:gd name="connsiteY34" fmla="*/ 1886673 h 2002420"/>
              <a:gd name="connsiteX35" fmla="*/ 2453833 w 2627453"/>
              <a:gd name="connsiteY35" fmla="*/ 1909823 h 2002420"/>
              <a:gd name="connsiteX36" fmla="*/ 2407534 w 2627453"/>
              <a:gd name="connsiteY36" fmla="*/ 1932972 h 2002420"/>
              <a:gd name="connsiteX37" fmla="*/ 2372810 w 2627453"/>
              <a:gd name="connsiteY37" fmla="*/ 1956121 h 2002420"/>
              <a:gd name="connsiteX38" fmla="*/ 2210765 w 2627453"/>
              <a:gd name="connsiteY38" fmla="*/ 1979271 h 2002420"/>
              <a:gd name="connsiteX39" fmla="*/ 2106593 w 2627453"/>
              <a:gd name="connsiteY39" fmla="*/ 1990845 h 2002420"/>
              <a:gd name="connsiteX40" fmla="*/ 2013995 w 2627453"/>
              <a:gd name="connsiteY40" fmla="*/ 2002420 h 2002420"/>
              <a:gd name="connsiteX41" fmla="*/ 1469985 w 2627453"/>
              <a:gd name="connsiteY41" fmla="*/ 1990845 h 2002420"/>
              <a:gd name="connsiteX42" fmla="*/ 1250066 w 2627453"/>
              <a:gd name="connsiteY42" fmla="*/ 1967696 h 2002420"/>
              <a:gd name="connsiteX43" fmla="*/ 1203767 w 2627453"/>
              <a:gd name="connsiteY43" fmla="*/ 1956121 h 2002420"/>
              <a:gd name="connsiteX44" fmla="*/ 1134319 w 2627453"/>
              <a:gd name="connsiteY44" fmla="*/ 1932972 h 2002420"/>
              <a:gd name="connsiteX45" fmla="*/ 1030147 w 2627453"/>
              <a:gd name="connsiteY45" fmla="*/ 1944547 h 2002420"/>
              <a:gd name="connsiteX46" fmla="*/ 983848 w 2627453"/>
              <a:gd name="connsiteY46" fmla="*/ 1956121 h 2002420"/>
              <a:gd name="connsiteX47" fmla="*/ 879676 w 2627453"/>
              <a:gd name="connsiteY47" fmla="*/ 1967696 h 2002420"/>
              <a:gd name="connsiteX48" fmla="*/ 810228 w 2627453"/>
              <a:gd name="connsiteY48" fmla="*/ 1979271 h 2002420"/>
              <a:gd name="connsiteX49" fmla="*/ 243069 w 2627453"/>
              <a:gd name="connsiteY49" fmla="*/ 1990845 h 2002420"/>
              <a:gd name="connsiteX50" fmla="*/ 23150 w 2627453"/>
              <a:gd name="connsiteY50" fmla="*/ 1979271 h 2002420"/>
              <a:gd name="connsiteX51" fmla="*/ 11575 w 2627453"/>
              <a:gd name="connsiteY51" fmla="*/ 1875099 h 2002420"/>
              <a:gd name="connsiteX52" fmla="*/ 0 w 2627453"/>
              <a:gd name="connsiteY52" fmla="*/ 1747777 h 2002420"/>
              <a:gd name="connsiteX53" fmla="*/ 11575 w 2627453"/>
              <a:gd name="connsiteY53" fmla="*/ 1423686 h 2002420"/>
              <a:gd name="connsiteX54" fmla="*/ 34724 w 2627453"/>
              <a:gd name="connsiteY54" fmla="*/ 1006997 h 2002420"/>
              <a:gd name="connsiteX55" fmla="*/ 57874 w 2627453"/>
              <a:gd name="connsiteY55" fmla="*/ 671331 h 2002420"/>
              <a:gd name="connsiteX56" fmla="*/ 69448 w 2627453"/>
              <a:gd name="connsiteY56" fmla="*/ 324091 h 2002420"/>
              <a:gd name="connsiteX57" fmla="*/ 81023 w 2627453"/>
              <a:gd name="connsiteY57" fmla="*/ 277792 h 2002420"/>
              <a:gd name="connsiteX58" fmla="*/ 92598 w 2627453"/>
              <a:gd name="connsiteY58" fmla="*/ 208344 h 2002420"/>
              <a:gd name="connsiteX59" fmla="*/ 115747 w 2627453"/>
              <a:gd name="connsiteY59" fmla="*/ 127321 h 2002420"/>
              <a:gd name="connsiteX60" fmla="*/ 150471 w 2627453"/>
              <a:gd name="connsiteY60" fmla="*/ 104172 h 2002420"/>
              <a:gd name="connsiteX61" fmla="*/ 162046 w 2627453"/>
              <a:gd name="connsiteY61" fmla="*/ 115747 h 20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627453" h="2002420">
                <a:moveTo>
                  <a:pt x="162046" y="115747"/>
                </a:moveTo>
                <a:cubicBezTo>
                  <a:pt x="185195" y="111889"/>
                  <a:pt x="208261" y="107491"/>
                  <a:pt x="231494" y="104172"/>
                </a:cubicBezTo>
                <a:cubicBezTo>
                  <a:pt x="262287" y="99773"/>
                  <a:pt x="293589" y="98697"/>
                  <a:pt x="324091" y="92597"/>
                </a:cubicBezTo>
                <a:cubicBezTo>
                  <a:pt x="351634" y="87088"/>
                  <a:pt x="377175" y="72338"/>
                  <a:pt x="405114" y="69448"/>
                </a:cubicBezTo>
                <a:cubicBezTo>
                  <a:pt x="489632" y="60705"/>
                  <a:pt x="574876" y="61731"/>
                  <a:pt x="659757" y="57873"/>
                </a:cubicBezTo>
                <a:cubicBezTo>
                  <a:pt x="704337" y="46729"/>
                  <a:pt x="726490" y="39883"/>
                  <a:pt x="775504" y="34724"/>
                </a:cubicBezTo>
                <a:cubicBezTo>
                  <a:pt x="825533" y="29458"/>
                  <a:pt x="875919" y="28155"/>
                  <a:pt x="925975" y="23149"/>
                </a:cubicBezTo>
                <a:cubicBezTo>
                  <a:pt x="953121" y="20434"/>
                  <a:pt x="979737" y="12643"/>
                  <a:pt x="1006998" y="11574"/>
                </a:cubicBezTo>
                <a:cubicBezTo>
                  <a:pt x="1176673" y="4920"/>
                  <a:pt x="1346522" y="3858"/>
                  <a:pt x="1516284" y="0"/>
                </a:cubicBezTo>
                <a:cubicBezTo>
                  <a:pt x="1624314" y="3858"/>
                  <a:pt x="1732452" y="5407"/>
                  <a:pt x="1840375" y="11574"/>
                </a:cubicBezTo>
                <a:cubicBezTo>
                  <a:pt x="1867612" y="13130"/>
                  <a:pt x="1894266" y="20293"/>
                  <a:pt x="1921398" y="23149"/>
                </a:cubicBezTo>
                <a:cubicBezTo>
                  <a:pt x="1967602" y="28013"/>
                  <a:pt x="2014090" y="29860"/>
                  <a:pt x="2060294" y="34724"/>
                </a:cubicBezTo>
                <a:cubicBezTo>
                  <a:pt x="2279848" y="57836"/>
                  <a:pt x="1991407" y="34777"/>
                  <a:pt x="2233914" y="57873"/>
                </a:cubicBezTo>
                <a:cubicBezTo>
                  <a:pt x="2283993" y="62642"/>
                  <a:pt x="2334228" y="65590"/>
                  <a:pt x="2384385" y="69448"/>
                </a:cubicBezTo>
                <a:cubicBezTo>
                  <a:pt x="2399818" y="73306"/>
                  <a:pt x="2415447" y="76452"/>
                  <a:pt x="2430684" y="81023"/>
                </a:cubicBezTo>
                <a:cubicBezTo>
                  <a:pt x="2454056" y="88035"/>
                  <a:pt x="2500132" y="104172"/>
                  <a:pt x="2500132" y="104172"/>
                </a:cubicBezTo>
                <a:cubicBezTo>
                  <a:pt x="2530999" y="196769"/>
                  <a:pt x="2500132" y="81023"/>
                  <a:pt x="2500132" y="173620"/>
                </a:cubicBezTo>
                <a:cubicBezTo>
                  <a:pt x="2500132" y="310449"/>
                  <a:pt x="2512134" y="433383"/>
                  <a:pt x="2523281" y="567159"/>
                </a:cubicBezTo>
                <a:cubicBezTo>
                  <a:pt x="2519423" y="621174"/>
                  <a:pt x="2509003" y="675120"/>
                  <a:pt x="2511707" y="729205"/>
                </a:cubicBezTo>
                <a:cubicBezTo>
                  <a:pt x="2512724" y="749553"/>
                  <a:pt x="2543451" y="823121"/>
                  <a:pt x="2558005" y="844952"/>
                </a:cubicBezTo>
                <a:cubicBezTo>
                  <a:pt x="2564058" y="854032"/>
                  <a:pt x="2573438" y="860385"/>
                  <a:pt x="2581155" y="868101"/>
                </a:cubicBezTo>
                <a:cubicBezTo>
                  <a:pt x="2585013" y="887392"/>
                  <a:pt x="2587958" y="906888"/>
                  <a:pt x="2592729" y="925974"/>
                </a:cubicBezTo>
                <a:cubicBezTo>
                  <a:pt x="2595688" y="937811"/>
                  <a:pt x="2602578" y="948621"/>
                  <a:pt x="2604304" y="960699"/>
                </a:cubicBezTo>
                <a:cubicBezTo>
                  <a:pt x="2629664" y="1138213"/>
                  <a:pt x="2598773" y="1036700"/>
                  <a:pt x="2627453" y="1122744"/>
                </a:cubicBezTo>
                <a:cubicBezTo>
                  <a:pt x="2623595" y="1153610"/>
                  <a:pt x="2621443" y="1184738"/>
                  <a:pt x="2615879" y="1215342"/>
                </a:cubicBezTo>
                <a:cubicBezTo>
                  <a:pt x="2608806" y="1254245"/>
                  <a:pt x="2600923" y="1250196"/>
                  <a:pt x="2581155" y="1284790"/>
                </a:cubicBezTo>
                <a:cubicBezTo>
                  <a:pt x="2572594" y="1299771"/>
                  <a:pt x="2565722" y="1315655"/>
                  <a:pt x="2558005" y="1331088"/>
                </a:cubicBezTo>
                <a:cubicBezTo>
                  <a:pt x="2551395" y="1364141"/>
                  <a:pt x="2544666" y="1402560"/>
                  <a:pt x="2534856" y="1435261"/>
                </a:cubicBezTo>
                <a:cubicBezTo>
                  <a:pt x="2527844" y="1458633"/>
                  <a:pt x="2511707" y="1504709"/>
                  <a:pt x="2511707" y="1504709"/>
                </a:cubicBezTo>
                <a:cubicBezTo>
                  <a:pt x="2515565" y="1531716"/>
                  <a:pt x="2512201" y="1560801"/>
                  <a:pt x="2523281" y="1585731"/>
                </a:cubicBezTo>
                <a:cubicBezTo>
                  <a:pt x="2528931" y="1598443"/>
                  <a:pt x="2548168" y="1599044"/>
                  <a:pt x="2558005" y="1608881"/>
                </a:cubicBezTo>
                <a:cubicBezTo>
                  <a:pt x="2635166" y="1686042"/>
                  <a:pt x="2523286" y="1605026"/>
                  <a:pt x="2615879" y="1666754"/>
                </a:cubicBezTo>
                <a:cubicBezTo>
                  <a:pt x="2612021" y="1689903"/>
                  <a:pt x="2611725" y="1713938"/>
                  <a:pt x="2604304" y="1736202"/>
                </a:cubicBezTo>
                <a:cubicBezTo>
                  <a:pt x="2594765" y="1764820"/>
                  <a:pt x="2575566" y="1773003"/>
                  <a:pt x="2558005" y="1794076"/>
                </a:cubicBezTo>
                <a:cubicBezTo>
                  <a:pt x="2478299" y="1889722"/>
                  <a:pt x="2572998" y="1790656"/>
                  <a:pt x="2476982" y="1886673"/>
                </a:cubicBezTo>
                <a:cubicBezTo>
                  <a:pt x="2469266" y="1894390"/>
                  <a:pt x="2463594" y="1904943"/>
                  <a:pt x="2453833" y="1909823"/>
                </a:cubicBezTo>
                <a:cubicBezTo>
                  <a:pt x="2438400" y="1917539"/>
                  <a:pt x="2422515" y="1924411"/>
                  <a:pt x="2407534" y="1932972"/>
                </a:cubicBezTo>
                <a:cubicBezTo>
                  <a:pt x="2395456" y="1939874"/>
                  <a:pt x="2386351" y="1952935"/>
                  <a:pt x="2372810" y="1956121"/>
                </a:cubicBezTo>
                <a:cubicBezTo>
                  <a:pt x="2319697" y="1968618"/>
                  <a:pt x="2264870" y="1972214"/>
                  <a:pt x="2210765" y="1979271"/>
                </a:cubicBezTo>
                <a:cubicBezTo>
                  <a:pt x="2176121" y="1983790"/>
                  <a:pt x="2141291" y="1986763"/>
                  <a:pt x="2106593" y="1990845"/>
                </a:cubicBezTo>
                <a:lnTo>
                  <a:pt x="2013995" y="2002420"/>
                </a:lnTo>
                <a:lnTo>
                  <a:pt x="1469985" y="1990845"/>
                </a:lnTo>
                <a:cubicBezTo>
                  <a:pt x="1361200" y="1987278"/>
                  <a:pt x="1334562" y="1986473"/>
                  <a:pt x="1250066" y="1967696"/>
                </a:cubicBezTo>
                <a:cubicBezTo>
                  <a:pt x="1234537" y="1964245"/>
                  <a:pt x="1219004" y="1960692"/>
                  <a:pt x="1203767" y="1956121"/>
                </a:cubicBezTo>
                <a:cubicBezTo>
                  <a:pt x="1180395" y="1949109"/>
                  <a:pt x="1134319" y="1932972"/>
                  <a:pt x="1134319" y="1932972"/>
                </a:cubicBezTo>
                <a:cubicBezTo>
                  <a:pt x="1099595" y="1936830"/>
                  <a:pt x="1064678" y="1939235"/>
                  <a:pt x="1030147" y="1944547"/>
                </a:cubicBezTo>
                <a:cubicBezTo>
                  <a:pt x="1014424" y="1946966"/>
                  <a:pt x="999571" y="1953702"/>
                  <a:pt x="983848" y="1956121"/>
                </a:cubicBezTo>
                <a:cubicBezTo>
                  <a:pt x="949317" y="1961433"/>
                  <a:pt x="914307" y="1963078"/>
                  <a:pt x="879676" y="1967696"/>
                </a:cubicBezTo>
                <a:cubicBezTo>
                  <a:pt x="856413" y="1970798"/>
                  <a:pt x="833681" y="1978418"/>
                  <a:pt x="810228" y="1979271"/>
                </a:cubicBezTo>
                <a:cubicBezTo>
                  <a:pt x="621261" y="1986142"/>
                  <a:pt x="432122" y="1986987"/>
                  <a:pt x="243069" y="1990845"/>
                </a:cubicBezTo>
                <a:cubicBezTo>
                  <a:pt x="169763" y="1986987"/>
                  <a:pt x="88808" y="2012100"/>
                  <a:pt x="23150" y="1979271"/>
                </a:cubicBezTo>
                <a:cubicBezTo>
                  <a:pt x="-8099" y="1963646"/>
                  <a:pt x="15052" y="1909863"/>
                  <a:pt x="11575" y="1875099"/>
                </a:cubicBezTo>
                <a:cubicBezTo>
                  <a:pt x="7334" y="1832695"/>
                  <a:pt x="3858" y="1790218"/>
                  <a:pt x="0" y="1747777"/>
                </a:cubicBezTo>
                <a:cubicBezTo>
                  <a:pt x="3858" y="1639747"/>
                  <a:pt x="6979" y="1531687"/>
                  <a:pt x="11575" y="1423686"/>
                </a:cubicBezTo>
                <a:cubicBezTo>
                  <a:pt x="22489" y="1167223"/>
                  <a:pt x="22523" y="1251030"/>
                  <a:pt x="34724" y="1006997"/>
                </a:cubicBezTo>
                <a:cubicBezTo>
                  <a:pt x="50016" y="701146"/>
                  <a:pt x="30984" y="832671"/>
                  <a:pt x="57874" y="671331"/>
                </a:cubicBezTo>
                <a:cubicBezTo>
                  <a:pt x="61732" y="555584"/>
                  <a:pt x="62647" y="439702"/>
                  <a:pt x="69448" y="324091"/>
                </a:cubicBezTo>
                <a:cubicBezTo>
                  <a:pt x="70382" y="308210"/>
                  <a:pt x="77903" y="293391"/>
                  <a:pt x="81023" y="277792"/>
                </a:cubicBezTo>
                <a:cubicBezTo>
                  <a:pt x="85626" y="254779"/>
                  <a:pt x="87995" y="231357"/>
                  <a:pt x="92598" y="208344"/>
                </a:cubicBezTo>
                <a:cubicBezTo>
                  <a:pt x="93153" y="205568"/>
                  <a:pt x="109862" y="134677"/>
                  <a:pt x="115747" y="127321"/>
                </a:cubicBezTo>
                <a:cubicBezTo>
                  <a:pt x="124437" y="116458"/>
                  <a:pt x="138896" y="111888"/>
                  <a:pt x="150471" y="104172"/>
                </a:cubicBezTo>
                <a:lnTo>
                  <a:pt x="162046" y="115747"/>
                </a:lnTo>
                <a:close/>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Antraštė 1"/>
          <p:cNvSpPr>
            <a:spLocks noGrp="1"/>
          </p:cNvSpPr>
          <p:nvPr>
            <p:ph type="title"/>
          </p:nvPr>
        </p:nvSpPr>
        <p:spPr/>
        <p:txBody>
          <a:bodyPr/>
          <a:lstStyle/>
          <a:p>
            <a:endParaRPr lang="lt-LT" dirty="0"/>
          </a:p>
        </p:txBody>
      </p:sp>
      <p:sp>
        <p:nvSpPr>
          <p:cNvPr id="3" name="Turinio vietos rezervavimo ženklas 2"/>
          <p:cNvSpPr>
            <a:spLocks noGrp="1"/>
          </p:cNvSpPr>
          <p:nvPr>
            <p:ph idx="1"/>
          </p:nvPr>
        </p:nvSpPr>
        <p:spPr/>
        <p:txBody>
          <a:bodyPr>
            <a:normAutofit/>
          </a:bodyPr>
          <a:lstStyle/>
          <a:p>
            <a:pPr marL="0" indent="0">
              <a:buNone/>
            </a:pPr>
            <a:r>
              <a:rPr lang="lt-LT" sz="2000" b="1" dirty="0" smtClean="0">
                <a:solidFill>
                  <a:schemeClr val="accent1">
                    <a:lumMod val="75000"/>
                  </a:schemeClr>
                </a:solidFill>
              </a:rPr>
              <a:t>Spalvų parinktys:</a:t>
            </a:r>
          </a:p>
          <a:p>
            <a:pPr marL="0" indent="0">
              <a:buNone/>
            </a:pPr>
            <a:r>
              <a:rPr lang="lt-LT" sz="1800" dirty="0" smtClean="0">
                <a:solidFill>
                  <a:schemeClr val="accent1">
                    <a:lumMod val="75000"/>
                  </a:schemeClr>
                </a:solidFill>
              </a:rPr>
              <a:t>Pristatyme galite naudoti tiek spalvų, kiek norite, svarbu, kad jos nevargintų, ryškios spalvos nebūtų dominuojančios, skaidrėje būtų ne daugiau, nei trys spalvos (išskyrus nuotraukas, schemas). Pateikiame rekomenduojamas spalvas, tačiau jūs galite parinkti ir kitas, artimas šioms siūlomoms spalvoms. Spalvos sudėtos prioritetine tvarka:</a:t>
            </a:r>
          </a:p>
          <a:p>
            <a:endParaRPr lang="lt-LT" sz="1800" dirty="0"/>
          </a:p>
        </p:txBody>
      </p:sp>
      <p:sp>
        <p:nvSpPr>
          <p:cNvPr id="4" name="Suapvalintas stačiakampis 3"/>
          <p:cNvSpPr/>
          <p:nvPr/>
        </p:nvSpPr>
        <p:spPr>
          <a:xfrm>
            <a:off x="524964" y="3596639"/>
            <a:ext cx="914400" cy="731520"/>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5" name="Suapvalintas stačiakampis 4"/>
          <p:cNvSpPr/>
          <p:nvPr/>
        </p:nvSpPr>
        <p:spPr>
          <a:xfrm>
            <a:off x="1737131" y="3596639"/>
            <a:ext cx="914400" cy="73152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6" name="Suapvalintas stačiakampis 5"/>
          <p:cNvSpPr/>
          <p:nvPr/>
        </p:nvSpPr>
        <p:spPr>
          <a:xfrm>
            <a:off x="4187253" y="3596639"/>
            <a:ext cx="914400" cy="73152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7" name="Suapvalintas stačiakampis 6"/>
          <p:cNvSpPr/>
          <p:nvPr/>
        </p:nvSpPr>
        <p:spPr>
          <a:xfrm>
            <a:off x="2991499" y="3591949"/>
            <a:ext cx="914400" cy="73152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8" name="Suapvalintas stačiakampis 7"/>
          <p:cNvSpPr/>
          <p:nvPr/>
        </p:nvSpPr>
        <p:spPr>
          <a:xfrm>
            <a:off x="6551065" y="3591949"/>
            <a:ext cx="914400" cy="73152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9" name="Suapvalintas stačiakampis 8"/>
          <p:cNvSpPr/>
          <p:nvPr/>
        </p:nvSpPr>
        <p:spPr>
          <a:xfrm>
            <a:off x="5322047" y="3596639"/>
            <a:ext cx="914400" cy="731520"/>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0" name="Suapvalintas stačiakampis 9"/>
          <p:cNvSpPr/>
          <p:nvPr/>
        </p:nvSpPr>
        <p:spPr>
          <a:xfrm>
            <a:off x="7741690" y="3591949"/>
            <a:ext cx="914400" cy="73152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1" name="Suapvalintas stačiakampis 10"/>
          <p:cNvSpPr/>
          <p:nvPr/>
        </p:nvSpPr>
        <p:spPr>
          <a:xfrm>
            <a:off x="509724" y="4465319"/>
            <a:ext cx="914400" cy="73152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2" name="Suapvalintas stačiakampis 11"/>
          <p:cNvSpPr/>
          <p:nvPr/>
        </p:nvSpPr>
        <p:spPr>
          <a:xfrm>
            <a:off x="1721891" y="4465319"/>
            <a:ext cx="914400" cy="731520"/>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3" name="Suapvalintas stačiakampis 12"/>
          <p:cNvSpPr/>
          <p:nvPr/>
        </p:nvSpPr>
        <p:spPr>
          <a:xfrm>
            <a:off x="4172013" y="4465319"/>
            <a:ext cx="914400" cy="731520"/>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4" name="Suapvalintas stačiakampis 13"/>
          <p:cNvSpPr/>
          <p:nvPr/>
        </p:nvSpPr>
        <p:spPr>
          <a:xfrm>
            <a:off x="2976259" y="4460629"/>
            <a:ext cx="914400" cy="731520"/>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5" name="Suapvalintas stačiakampis 14"/>
          <p:cNvSpPr/>
          <p:nvPr/>
        </p:nvSpPr>
        <p:spPr>
          <a:xfrm>
            <a:off x="6535825" y="4460629"/>
            <a:ext cx="914400" cy="731520"/>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6" name="Suapvalintas stačiakampis 15"/>
          <p:cNvSpPr/>
          <p:nvPr/>
        </p:nvSpPr>
        <p:spPr>
          <a:xfrm>
            <a:off x="5306807" y="4465319"/>
            <a:ext cx="914400" cy="731520"/>
          </a:xfrm>
          <a:prstGeom prst="round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7" name="Suapvalintas stačiakampis 16"/>
          <p:cNvSpPr/>
          <p:nvPr/>
        </p:nvSpPr>
        <p:spPr>
          <a:xfrm>
            <a:off x="7726450" y="4460629"/>
            <a:ext cx="914400" cy="731520"/>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8" name="Suapvalintas stačiakampis 17"/>
          <p:cNvSpPr/>
          <p:nvPr/>
        </p:nvSpPr>
        <p:spPr>
          <a:xfrm>
            <a:off x="524964" y="5359473"/>
            <a:ext cx="914400" cy="731520"/>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9" name="Suapvalintas stačiakampis 18"/>
          <p:cNvSpPr/>
          <p:nvPr/>
        </p:nvSpPr>
        <p:spPr>
          <a:xfrm>
            <a:off x="1721891" y="5359473"/>
            <a:ext cx="914400" cy="73152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20" name="Suapvalintas stačiakampis 19"/>
          <p:cNvSpPr/>
          <p:nvPr/>
        </p:nvSpPr>
        <p:spPr>
          <a:xfrm>
            <a:off x="4172013" y="5359473"/>
            <a:ext cx="914400" cy="731520"/>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21" name="Suapvalintas stačiakampis 20"/>
          <p:cNvSpPr/>
          <p:nvPr/>
        </p:nvSpPr>
        <p:spPr>
          <a:xfrm>
            <a:off x="2976259" y="5354783"/>
            <a:ext cx="914400" cy="731520"/>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22" name="Suapvalintas stačiakampis 21"/>
          <p:cNvSpPr/>
          <p:nvPr/>
        </p:nvSpPr>
        <p:spPr>
          <a:xfrm>
            <a:off x="6535825" y="5354783"/>
            <a:ext cx="914400" cy="731520"/>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23" name="Suapvalintas stačiakampis 22"/>
          <p:cNvSpPr/>
          <p:nvPr/>
        </p:nvSpPr>
        <p:spPr>
          <a:xfrm>
            <a:off x="5306807" y="5359473"/>
            <a:ext cx="914400" cy="731520"/>
          </a:xfrm>
          <a:prstGeom prst="round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24" name="Suapvalintas stačiakampis 23"/>
          <p:cNvSpPr/>
          <p:nvPr/>
        </p:nvSpPr>
        <p:spPr>
          <a:xfrm>
            <a:off x="7726450" y="5354783"/>
            <a:ext cx="914400" cy="731520"/>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pic>
        <p:nvPicPr>
          <p:cNvPr id="25" name="Picture 9" descr="C:\Documents and Settings\m.kasperaviciute\Desktop\CP\logo siuntimui\cp-id-lit-paths-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6175" y="0"/>
            <a:ext cx="16478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Laisva forma 28"/>
          <p:cNvSpPr/>
          <p:nvPr/>
        </p:nvSpPr>
        <p:spPr>
          <a:xfrm>
            <a:off x="6338374" y="4330001"/>
            <a:ext cx="2484993" cy="2097006"/>
          </a:xfrm>
          <a:custGeom>
            <a:avLst/>
            <a:gdLst>
              <a:gd name="connsiteX0" fmla="*/ 162046 w 2627453"/>
              <a:gd name="connsiteY0" fmla="*/ 115747 h 2002420"/>
              <a:gd name="connsiteX1" fmla="*/ 231494 w 2627453"/>
              <a:gd name="connsiteY1" fmla="*/ 104172 h 2002420"/>
              <a:gd name="connsiteX2" fmla="*/ 324091 w 2627453"/>
              <a:gd name="connsiteY2" fmla="*/ 92597 h 2002420"/>
              <a:gd name="connsiteX3" fmla="*/ 405114 w 2627453"/>
              <a:gd name="connsiteY3" fmla="*/ 69448 h 2002420"/>
              <a:gd name="connsiteX4" fmla="*/ 659757 w 2627453"/>
              <a:gd name="connsiteY4" fmla="*/ 57873 h 2002420"/>
              <a:gd name="connsiteX5" fmla="*/ 775504 w 2627453"/>
              <a:gd name="connsiteY5" fmla="*/ 34724 h 2002420"/>
              <a:gd name="connsiteX6" fmla="*/ 925975 w 2627453"/>
              <a:gd name="connsiteY6" fmla="*/ 23149 h 2002420"/>
              <a:gd name="connsiteX7" fmla="*/ 1006998 w 2627453"/>
              <a:gd name="connsiteY7" fmla="*/ 11574 h 2002420"/>
              <a:gd name="connsiteX8" fmla="*/ 1516284 w 2627453"/>
              <a:gd name="connsiteY8" fmla="*/ 0 h 2002420"/>
              <a:gd name="connsiteX9" fmla="*/ 1840375 w 2627453"/>
              <a:gd name="connsiteY9" fmla="*/ 11574 h 2002420"/>
              <a:gd name="connsiteX10" fmla="*/ 1921398 w 2627453"/>
              <a:gd name="connsiteY10" fmla="*/ 23149 h 2002420"/>
              <a:gd name="connsiteX11" fmla="*/ 2060294 w 2627453"/>
              <a:gd name="connsiteY11" fmla="*/ 34724 h 2002420"/>
              <a:gd name="connsiteX12" fmla="*/ 2233914 w 2627453"/>
              <a:gd name="connsiteY12" fmla="*/ 57873 h 2002420"/>
              <a:gd name="connsiteX13" fmla="*/ 2384385 w 2627453"/>
              <a:gd name="connsiteY13" fmla="*/ 69448 h 2002420"/>
              <a:gd name="connsiteX14" fmla="*/ 2430684 w 2627453"/>
              <a:gd name="connsiteY14" fmla="*/ 81023 h 2002420"/>
              <a:gd name="connsiteX15" fmla="*/ 2500132 w 2627453"/>
              <a:gd name="connsiteY15" fmla="*/ 104172 h 2002420"/>
              <a:gd name="connsiteX16" fmla="*/ 2500132 w 2627453"/>
              <a:gd name="connsiteY16" fmla="*/ 173620 h 2002420"/>
              <a:gd name="connsiteX17" fmla="*/ 2523281 w 2627453"/>
              <a:gd name="connsiteY17" fmla="*/ 567159 h 2002420"/>
              <a:gd name="connsiteX18" fmla="*/ 2511707 w 2627453"/>
              <a:gd name="connsiteY18" fmla="*/ 729205 h 2002420"/>
              <a:gd name="connsiteX19" fmla="*/ 2558005 w 2627453"/>
              <a:gd name="connsiteY19" fmla="*/ 844952 h 2002420"/>
              <a:gd name="connsiteX20" fmla="*/ 2581155 w 2627453"/>
              <a:gd name="connsiteY20" fmla="*/ 868101 h 2002420"/>
              <a:gd name="connsiteX21" fmla="*/ 2592729 w 2627453"/>
              <a:gd name="connsiteY21" fmla="*/ 925974 h 2002420"/>
              <a:gd name="connsiteX22" fmla="*/ 2604304 w 2627453"/>
              <a:gd name="connsiteY22" fmla="*/ 960699 h 2002420"/>
              <a:gd name="connsiteX23" fmla="*/ 2627453 w 2627453"/>
              <a:gd name="connsiteY23" fmla="*/ 1122744 h 2002420"/>
              <a:gd name="connsiteX24" fmla="*/ 2615879 w 2627453"/>
              <a:gd name="connsiteY24" fmla="*/ 1215342 h 2002420"/>
              <a:gd name="connsiteX25" fmla="*/ 2581155 w 2627453"/>
              <a:gd name="connsiteY25" fmla="*/ 1284790 h 2002420"/>
              <a:gd name="connsiteX26" fmla="*/ 2558005 w 2627453"/>
              <a:gd name="connsiteY26" fmla="*/ 1331088 h 2002420"/>
              <a:gd name="connsiteX27" fmla="*/ 2534856 w 2627453"/>
              <a:gd name="connsiteY27" fmla="*/ 1435261 h 2002420"/>
              <a:gd name="connsiteX28" fmla="*/ 2511707 w 2627453"/>
              <a:gd name="connsiteY28" fmla="*/ 1504709 h 2002420"/>
              <a:gd name="connsiteX29" fmla="*/ 2523281 w 2627453"/>
              <a:gd name="connsiteY29" fmla="*/ 1585731 h 2002420"/>
              <a:gd name="connsiteX30" fmla="*/ 2558005 w 2627453"/>
              <a:gd name="connsiteY30" fmla="*/ 1608881 h 2002420"/>
              <a:gd name="connsiteX31" fmla="*/ 2615879 w 2627453"/>
              <a:gd name="connsiteY31" fmla="*/ 1666754 h 2002420"/>
              <a:gd name="connsiteX32" fmla="*/ 2604304 w 2627453"/>
              <a:gd name="connsiteY32" fmla="*/ 1736202 h 2002420"/>
              <a:gd name="connsiteX33" fmla="*/ 2558005 w 2627453"/>
              <a:gd name="connsiteY33" fmla="*/ 1794076 h 2002420"/>
              <a:gd name="connsiteX34" fmla="*/ 2476982 w 2627453"/>
              <a:gd name="connsiteY34" fmla="*/ 1886673 h 2002420"/>
              <a:gd name="connsiteX35" fmla="*/ 2453833 w 2627453"/>
              <a:gd name="connsiteY35" fmla="*/ 1909823 h 2002420"/>
              <a:gd name="connsiteX36" fmla="*/ 2407534 w 2627453"/>
              <a:gd name="connsiteY36" fmla="*/ 1932972 h 2002420"/>
              <a:gd name="connsiteX37" fmla="*/ 2372810 w 2627453"/>
              <a:gd name="connsiteY37" fmla="*/ 1956121 h 2002420"/>
              <a:gd name="connsiteX38" fmla="*/ 2210765 w 2627453"/>
              <a:gd name="connsiteY38" fmla="*/ 1979271 h 2002420"/>
              <a:gd name="connsiteX39" fmla="*/ 2106593 w 2627453"/>
              <a:gd name="connsiteY39" fmla="*/ 1990845 h 2002420"/>
              <a:gd name="connsiteX40" fmla="*/ 2013995 w 2627453"/>
              <a:gd name="connsiteY40" fmla="*/ 2002420 h 2002420"/>
              <a:gd name="connsiteX41" fmla="*/ 1469985 w 2627453"/>
              <a:gd name="connsiteY41" fmla="*/ 1990845 h 2002420"/>
              <a:gd name="connsiteX42" fmla="*/ 1250066 w 2627453"/>
              <a:gd name="connsiteY42" fmla="*/ 1967696 h 2002420"/>
              <a:gd name="connsiteX43" fmla="*/ 1203767 w 2627453"/>
              <a:gd name="connsiteY43" fmla="*/ 1956121 h 2002420"/>
              <a:gd name="connsiteX44" fmla="*/ 1134319 w 2627453"/>
              <a:gd name="connsiteY44" fmla="*/ 1932972 h 2002420"/>
              <a:gd name="connsiteX45" fmla="*/ 1030147 w 2627453"/>
              <a:gd name="connsiteY45" fmla="*/ 1944547 h 2002420"/>
              <a:gd name="connsiteX46" fmla="*/ 983848 w 2627453"/>
              <a:gd name="connsiteY46" fmla="*/ 1956121 h 2002420"/>
              <a:gd name="connsiteX47" fmla="*/ 879676 w 2627453"/>
              <a:gd name="connsiteY47" fmla="*/ 1967696 h 2002420"/>
              <a:gd name="connsiteX48" fmla="*/ 810228 w 2627453"/>
              <a:gd name="connsiteY48" fmla="*/ 1979271 h 2002420"/>
              <a:gd name="connsiteX49" fmla="*/ 243069 w 2627453"/>
              <a:gd name="connsiteY49" fmla="*/ 1990845 h 2002420"/>
              <a:gd name="connsiteX50" fmla="*/ 23150 w 2627453"/>
              <a:gd name="connsiteY50" fmla="*/ 1979271 h 2002420"/>
              <a:gd name="connsiteX51" fmla="*/ 11575 w 2627453"/>
              <a:gd name="connsiteY51" fmla="*/ 1875099 h 2002420"/>
              <a:gd name="connsiteX52" fmla="*/ 0 w 2627453"/>
              <a:gd name="connsiteY52" fmla="*/ 1747777 h 2002420"/>
              <a:gd name="connsiteX53" fmla="*/ 11575 w 2627453"/>
              <a:gd name="connsiteY53" fmla="*/ 1423686 h 2002420"/>
              <a:gd name="connsiteX54" fmla="*/ 34724 w 2627453"/>
              <a:gd name="connsiteY54" fmla="*/ 1006997 h 2002420"/>
              <a:gd name="connsiteX55" fmla="*/ 57874 w 2627453"/>
              <a:gd name="connsiteY55" fmla="*/ 671331 h 2002420"/>
              <a:gd name="connsiteX56" fmla="*/ 69448 w 2627453"/>
              <a:gd name="connsiteY56" fmla="*/ 324091 h 2002420"/>
              <a:gd name="connsiteX57" fmla="*/ 81023 w 2627453"/>
              <a:gd name="connsiteY57" fmla="*/ 277792 h 2002420"/>
              <a:gd name="connsiteX58" fmla="*/ 92598 w 2627453"/>
              <a:gd name="connsiteY58" fmla="*/ 208344 h 2002420"/>
              <a:gd name="connsiteX59" fmla="*/ 115747 w 2627453"/>
              <a:gd name="connsiteY59" fmla="*/ 127321 h 2002420"/>
              <a:gd name="connsiteX60" fmla="*/ 150471 w 2627453"/>
              <a:gd name="connsiteY60" fmla="*/ 104172 h 2002420"/>
              <a:gd name="connsiteX61" fmla="*/ 162046 w 2627453"/>
              <a:gd name="connsiteY61" fmla="*/ 115747 h 20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627453" h="2002420">
                <a:moveTo>
                  <a:pt x="162046" y="115747"/>
                </a:moveTo>
                <a:cubicBezTo>
                  <a:pt x="185195" y="111889"/>
                  <a:pt x="208261" y="107491"/>
                  <a:pt x="231494" y="104172"/>
                </a:cubicBezTo>
                <a:cubicBezTo>
                  <a:pt x="262287" y="99773"/>
                  <a:pt x="293589" y="98697"/>
                  <a:pt x="324091" y="92597"/>
                </a:cubicBezTo>
                <a:cubicBezTo>
                  <a:pt x="351634" y="87088"/>
                  <a:pt x="377175" y="72338"/>
                  <a:pt x="405114" y="69448"/>
                </a:cubicBezTo>
                <a:cubicBezTo>
                  <a:pt x="489632" y="60705"/>
                  <a:pt x="574876" y="61731"/>
                  <a:pt x="659757" y="57873"/>
                </a:cubicBezTo>
                <a:cubicBezTo>
                  <a:pt x="704337" y="46729"/>
                  <a:pt x="726490" y="39883"/>
                  <a:pt x="775504" y="34724"/>
                </a:cubicBezTo>
                <a:cubicBezTo>
                  <a:pt x="825533" y="29458"/>
                  <a:pt x="875919" y="28155"/>
                  <a:pt x="925975" y="23149"/>
                </a:cubicBezTo>
                <a:cubicBezTo>
                  <a:pt x="953121" y="20434"/>
                  <a:pt x="979737" y="12643"/>
                  <a:pt x="1006998" y="11574"/>
                </a:cubicBezTo>
                <a:cubicBezTo>
                  <a:pt x="1176673" y="4920"/>
                  <a:pt x="1346522" y="3858"/>
                  <a:pt x="1516284" y="0"/>
                </a:cubicBezTo>
                <a:cubicBezTo>
                  <a:pt x="1624314" y="3858"/>
                  <a:pt x="1732452" y="5407"/>
                  <a:pt x="1840375" y="11574"/>
                </a:cubicBezTo>
                <a:cubicBezTo>
                  <a:pt x="1867612" y="13130"/>
                  <a:pt x="1894266" y="20293"/>
                  <a:pt x="1921398" y="23149"/>
                </a:cubicBezTo>
                <a:cubicBezTo>
                  <a:pt x="1967602" y="28013"/>
                  <a:pt x="2014090" y="29860"/>
                  <a:pt x="2060294" y="34724"/>
                </a:cubicBezTo>
                <a:cubicBezTo>
                  <a:pt x="2279848" y="57836"/>
                  <a:pt x="1991407" y="34777"/>
                  <a:pt x="2233914" y="57873"/>
                </a:cubicBezTo>
                <a:cubicBezTo>
                  <a:pt x="2283993" y="62642"/>
                  <a:pt x="2334228" y="65590"/>
                  <a:pt x="2384385" y="69448"/>
                </a:cubicBezTo>
                <a:cubicBezTo>
                  <a:pt x="2399818" y="73306"/>
                  <a:pt x="2415447" y="76452"/>
                  <a:pt x="2430684" y="81023"/>
                </a:cubicBezTo>
                <a:cubicBezTo>
                  <a:pt x="2454056" y="88035"/>
                  <a:pt x="2500132" y="104172"/>
                  <a:pt x="2500132" y="104172"/>
                </a:cubicBezTo>
                <a:cubicBezTo>
                  <a:pt x="2530999" y="196769"/>
                  <a:pt x="2500132" y="81023"/>
                  <a:pt x="2500132" y="173620"/>
                </a:cubicBezTo>
                <a:cubicBezTo>
                  <a:pt x="2500132" y="310449"/>
                  <a:pt x="2512134" y="433383"/>
                  <a:pt x="2523281" y="567159"/>
                </a:cubicBezTo>
                <a:cubicBezTo>
                  <a:pt x="2519423" y="621174"/>
                  <a:pt x="2509003" y="675120"/>
                  <a:pt x="2511707" y="729205"/>
                </a:cubicBezTo>
                <a:cubicBezTo>
                  <a:pt x="2512724" y="749553"/>
                  <a:pt x="2543451" y="823121"/>
                  <a:pt x="2558005" y="844952"/>
                </a:cubicBezTo>
                <a:cubicBezTo>
                  <a:pt x="2564058" y="854032"/>
                  <a:pt x="2573438" y="860385"/>
                  <a:pt x="2581155" y="868101"/>
                </a:cubicBezTo>
                <a:cubicBezTo>
                  <a:pt x="2585013" y="887392"/>
                  <a:pt x="2587958" y="906888"/>
                  <a:pt x="2592729" y="925974"/>
                </a:cubicBezTo>
                <a:cubicBezTo>
                  <a:pt x="2595688" y="937811"/>
                  <a:pt x="2602578" y="948621"/>
                  <a:pt x="2604304" y="960699"/>
                </a:cubicBezTo>
                <a:cubicBezTo>
                  <a:pt x="2629664" y="1138213"/>
                  <a:pt x="2598773" y="1036700"/>
                  <a:pt x="2627453" y="1122744"/>
                </a:cubicBezTo>
                <a:cubicBezTo>
                  <a:pt x="2623595" y="1153610"/>
                  <a:pt x="2621443" y="1184738"/>
                  <a:pt x="2615879" y="1215342"/>
                </a:cubicBezTo>
                <a:cubicBezTo>
                  <a:pt x="2608806" y="1254245"/>
                  <a:pt x="2600923" y="1250196"/>
                  <a:pt x="2581155" y="1284790"/>
                </a:cubicBezTo>
                <a:cubicBezTo>
                  <a:pt x="2572594" y="1299771"/>
                  <a:pt x="2565722" y="1315655"/>
                  <a:pt x="2558005" y="1331088"/>
                </a:cubicBezTo>
                <a:cubicBezTo>
                  <a:pt x="2551395" y="1364141"/>
                  <a:pt x="2544666" y="1402560"/>
                  <a:pt x="2534856" y="1435261"/>
                </a:cubicBezTo>
                <a:cubicBezTo>
                  <a:pt x="2527844" y="1458633"/>
                  <a:pt x="2511707" y="1504709"/>
                  <a:pt x="2511707" y="1504709"/>
                </a:cubicBezTo>
                <a:cubicBezTo>
                  <a:pt x="2515565" y="1531716"/>
                  <a:pt x="2512201" y="1560801"/>
                  <a:pt x="2523281" y="1585731"/>
                </a:cubicBezTo>
                <a:cubicBezTo>
                  <a:pt x="2528931" y="1598443"/>
                  <a:pt x="2548168" y="1599044"/>
                  <a:pt x="2558005" y="1608881"/>
                </a:cubicBezTo>
                <a:cubicBezTo>
                  <a:pt x="2635166" y="1686042"/>
                  <a:pt x="2523286" y="1605026"/>
                  <a:pt x="2615879" y="1666754"/>
                </a:cubicBezTo>
                <a:cubicBezTo>
                  <a:pt x="2612021" y="1689903"/>
                  <a:pt x="2611725" y="1713938"/>
                  <a:pt x="2604304" y="1736202"/>
                </a:cubicBezTo>
                <a:cubicBezTo>
                  <a:pt x="2594765" y="1764820"/>
                  <a:pt x="2575566" y="1773003"/>
                  <a:pt x="2558005" y="1794076"/>
                </a:cubicBezTo>
                <a:cubicBezTo>
                  <a:pt x="2478299" y="1889722"/>
                  <a:pt x="2572998" y="1790656"/>
                  <a:pt x="2476982" y="1886673"/>
                </a:cubicBezTo>
                <a:cubicBezTo>
                  <a:pt x="2469266" y="1894390"/>
                  <a:pt x="2463594" y="1904943"/>
                  <a:pt x="2453833" y="1909823"/>
                </a:cubicBezTo>
                <a:cubicBezTo>
                  <a:pt x="2438400" y="1917539"/>
                  <a:pt x="2422515" y="1924411"/>
                  <a:pt x="2407534" y="1932972"/>
                </a:cubicBezTo>
                <a:cubicBezTo>
                  <a:pt x="2395456" y="1939874"/>
                  <a:pt x="2386351" y="1952935"/>
                  <a:pt x="2372810" y="1956121"/>
                </a:cubicBezTo>
                <a:cubicBezTo>
                  <a:pt x="2319697" y="1968618"/>
                  <a:pt x="2264870" y="1972214"/>
                  <a:pt x="2210765" y="1979271"/>
                </a:cubicBezTo>
                <a:cubicBezTo>
                  <a:pt x="2176121" y="1983790"/>
                  <a:pt x="2141291" y="1986763"/>
                  <a:pt x="2106593" y="1990845"/>
                </a:cubicBezTo>
                <a:lnTo>
                  <a:pt x="2013995" y="2002420"/>
                </a:lnTo>
                <a:lnTo>
                  <a:pt x="1469985" y="1990845"/>
                </a:lnTo>
                <a:cubicBezTo>
                  <a:pt x="1361200" y="1987278"/>
                  <a:pt x="1334562" y="1986473"/>
                  <a:pt x="1250066" y="1967696"/>
                </a:cubicBezTo>
                <a:cubicBezTo>
                  <a:pt x="1234537" y="1964245"/>
                  <a:pt x="1219004" y="1960692"/>
                  <a:pt x="1203767" y="1956121"/>
                </a:cubicBezTo>
                <a:cubicBezTo>
                  <a:pt x="1180395" y="1949109"/>
                  <a:pt x="1134319" y="1932972"/>
                  <a:pt x="1134319" y="1932972"/>
                </a:cubicBezTo>
                <a:cubicBezTo>
                  <a:pt x="1099595" y="1936830"/>
                  <a:pt x="1064678" y="1939235"/>
                  <a:pt x="1030147" y="1944547"/>
                </a:cubicBezTo>
                <a:cubicBezTo>
                  <a:pt x="1014424" y="1946966"/>
                  <a:pt x="999571" y="1953702"/>
                  <a:pt x="983848" y="1956121"/>
                </a:cubicBezTo>
                <a:cubicBezTo>
                  <a:pt x="949317" y="1961433"/>
                  <a:pt x="914307" y="1963078"/>
                  <a:pt x="879676" y="1967696"/>
                </a:cubicBezTo>
                <a:cubicBezTo>
                  <a:pt x="856413" y="1970798"/>
                  <a:pt x="833681" y="1978418"/>
                  <a:pt x="810228" y="1979271"/>
                </a:cubicBezTo>
                <a:cubicBezTo>
                  <a:pt x="621261" y="1986142"/>
                  <a:pt x="432122" y="1986987"/>
                  <a:pt x="243069" y="1990845"/>
                </a:cubicBezTo>
                <a:cubicBezTo>
                  <a:pt x="169763" y="1986987"/>
                  <a:pt x="88808" y="2012100"/>
                  <a:pt x="23150" y="1979271"/>
                </a:cubicBezTo>
                <a:cubicBezTo>
                  <a:pt x="-8099" y="1963646"/>
                  <a:pt x="15052" y="1909863"/>
                  <a:pt x="11575" y="1875099"/>
                </a:cubicBezTo>
                <a:cubicBezTo>
                  <a:pt x="7334" y="1832695"/>
                  <a:pt x="3858" y="1790218"/>
                  <a:pt x="0" y="1747777"/>
                </a:cubicBezTo>
                <a:cubicBezTo>
                  <a:pt x="3858" y="1639747"/>
                  <a:pt x="6979" y="1531687"/>
                  <a:pt x="11575" y="1423686"/>
                </a:cubicBezTo>
                <a:cubicBezTo>
                  <a:pt x="22489" y="1167223"/>
                  <a:pt x="22523" y="1251030"/>
                  <a:pt x="34724" y="1006997"/>
                </a:cubicBezTo>
                <a:cubicBezTo>
                  <a:pt x="50016" y="701146"/>
                  <a:pt x="30984" y="832671"/>
                  <a:pt x="57874" y="671331"/>
                </a:cubicBezTo>
                <a:cubicBezTo>
                  <a:pt x="61732" y="555584"/>
                  <a:pt x="62647" y="439702"/>
                  <a:pt x="69448" y="324091"/>
                </a:cubicBezTo>
                <a:cubicBezTo>
                  <a:pt x="70382" y="308210"/>
                  <a:pt x="77903" y="293391"/>
                  <a:pt x="81023" y="277792"/>
                </a:cubicBezTo>
                <a:cubicBezTo>
                  <a:pt x="85626" y="254779"/>
                  <a:pt x="87995" y="231357"/>
                  <a:pt x="92598" y="208344"/>
                </a:cubicBezTo>
                <a:cubicBezTo>
                  <a:pt x="93153" y="205568"/>
                  <a:pt x="109862" y="134677"/>
                  <a:pt x="115747" y="127321"/>
                </a:cubicBezTo>
                <a:cubicBezTo>
                  <a:pt x="124437" y="116458"/>
                  <a:pt x="138896" y="111888"/>
                  <a:pt x="150471" y="104172"/>
                </a:cubicBezTo>
                <a:lnTo>
                  <a:pt x="162046" y="115747"/>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867427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urinio vietos rezervavimo ženklas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smtClean="0">
                <a:solidFill>
                  <a:schemeClr val="accent1">
                    <a:lumMod val="75000"/>
                  </a:schemeClr>
                </a:solidFill>
              </a:rPr>
              <a:t>Bendrosios taisykl</a:t>
            </a:r>
            <a:r>
              <a:rPr lang="lt-LT" sz="1800" b="1" smtClean="0">
                <a:solidFill>
                  <a:schemeClr val="accent1">
                    <a:lumMod val="75000"/>
                  </a:schemeClr>
                </a:solidFill>
              </a:rPr>
              <a:t>ės. Lentelės, laukeliai tekstui, schemos:</a:t>
            </a:r>
          </a:p>
          <a:p>
            <a:pPr algn="just"/>
            <a:r>
              <a:rPr lang="lt-LT" sz="1600" smtClean="0">
                <a:solidFill>
                  <a:schemeClr val="accent1">
                    <a:lumMod val="75000"/>
                  </a:schemeClr>
                </a:solidFill>
              </a:rPr>
              <a:t>Lentelės, laukeliai tekstui ir schemos arba schemos elementai lygiuojasi tarpusavyje vertikaliai ir/arba horizontaliai. Visų elementų skaidrėje pozicija analogiška teksto laukelio pozicijai. Visuose elementuose reikalavimai šriftui išlieka tie patys, kaip ir paprastam tekstui;</a:t>
            </a:r>
          </a:p>
          <a:p>
            <a:pPr algn="just"/>
            <a:r>
              <a:rPr lang="lt-LT" sz="1600" smtClean="0">
                <a:solidFill>
                  <a:schemeClr val="accent1">
                    <a:lumMod val="75000"/>
                  </a:schemeClr>
                </a:solidFill>
              </a:rPr>
              <a:t>Lentelėse pavadinimo eilutė yra išryškinta kita spalva, užpildas tiek lentelių laukeliams, tiek laukeliams tekstui yra vientisas. Pateikiame pavyzdžius (galite naudoti vieną šių lentelių, pridėdami tiek stulpelių ir eilučių, kiek reikia):</a:t>
            </a:r>
            <a:endParaRPr lang="lt-LT" sz="1800" b="1" smtClean="0">
              <a:solidFill>
                <a:schemeClr val="accent1">
                  <a:lumMod val="75000"/>
                </a:schemeClr>
              </a:solidFill>
            </a:endParaRPr>
          </a:p>
          <a:p>
            <a:pPr marL="0" indent="0">
              <a:buFont typeface="Arial" pitchFamily="34" charset="0"/>
              <a:buNone/>
            </a:pPr>
            <a:endParaRPr lang="lt-LT" sz="1800" smtClean="0"/>
          </a:p>
          <a:p>
            <a:pPr marL="0" indent="0">
              <a:buFont typeface="Arial" pitchFamily="34" charset="0"/>
              <a:buNone/>
            </a:pPr>
            <a:endParaRPr lang="lt-LT" sz="1800" dirty="0"/>
          </a:p>
        </p:txBody>
      </p:sp>
      <p:sp>
        <p:nvSpPr>
          <p:cNvPr id="5" name="Antraštė 1"/>
          <p:cNvSpPr txBox="1">
            <a:spLocks/>
          </p:cNvSpPr>
          <p:nvPr/>
        </p:nvSpPr>
        <p:spPr>
          <a:xfrm>
            <a:off x="457200" y="140678"/>
            <a:ext cx="6581775" cy="10832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2800" dirty="0" smtClean="0">
                <a:solidFill>
                  <a:schemeClr val="accent1">
                    <a:lumMod val="75000"/>
                  </a:schemeClr>
                </a:solidFill>
              </a:rPr>
              <a:t>Bendrosios taisyklės</a:t>
            </a:r>
            <a:endParaRPr lang="lt-LT" sz="2800" dirty="0">
              <a:solidFill>
                <a:schemeClr val="accent1">
                  <a:lumMod val="75000"/>
                </a:schemeClr>
              </a:solidFill>
            </a:endParaRPr>
          </a:p>
        </p:txBody>
      </p:sp>
      <p:graphicFrame>
        <p:nvGraphicFramePr>
          <p:cNvPr id="6" name="Lentelė 5"/>
          <p:cNvGraphicFramePr>
            <a:graphicFrameLocks noGrp="1"/>
          </p:cNvGraphicFramePr>
          <p:nvPr>
            <p:extLst>
              <p:ext uri="{D42A27DB-BD31-4B8C-83A1-F6EECF244321}">
                <p14:modId xmlns:p14="http://schemas.microsoft.com/office/powerpoint/2010/main" val="3536518557"/>
              </p:ext>
            </p:extLst>
          </p:nvPr>
        </p:nvGraphicFramePr>
        <p:xfrm>
          <a:off x="3524890" y="4785307"/>
          <a:ext cx="2503859" cy="1094907"/>
        </p:xfrm>
        <a:graphic>
          <a:graphicData uri="http://schemas.openxmlformats.org/drawingml/2006/table">
            <a:tbl>
              <a:tblPr firstRow="1" bandRow="1">
                <a:tableStyleId>{5C22544A-7EE6-4342-B048-85BDC9FD1C3A}</a:tableStyleId>
              </a:tblPr>
              <a:tblGrid>
                <a:gridCol w="1560577"/>
                <a:gridCol w="943282"/>
              </a:tblGrid>
              <a:tr h="363387">
                <a:tc>
                  <a:txBody>
                    <a:bodyPr/>
                    <a:lstStyle/>
                    <a:p>
                      <a:r>
                        <a:rPr lang="lt-LT" sz="1600" dirty="0" smtClean="0"/>
                        <a:t>Pavadinimas</a:t>
                      </a:r>
                      <a:endParaRPr lang="lt-LT" sz="1600" dirty="0"/>
                    </a:p>
                  </a:txBody>
                  <a:tcPr/>
                </a:tc>
                <a:tc>
                  <a:txBody>
                    <a:bodyPr/>
                    <a:lstStyle/>
                    <a:p>
                      <a:r>
                        <a:rPr lang="lt-LT" sz="1600" dirty="0" smtClean="0"/>
                        <a:t>Tekstas</a:t>
                      </a:r>
                      <a:endParaRPr lang="lt-LT" sz="1600" dirty="0"/>
                    </a:p>
                  </a:txBody>
                  <a:tcPr/>
                </a:tc>
              </a:tr>
              <a:tr h="363387">
                <a:tc>
                  <a:txBody>
                    <a:bodyPr/>
                    <a:lstStyle/>
                    <a:p>
                      <a:r>
                        <a:rPr lang="lt-LT" dirty="0" smtClean="0">
                          <a:solidFill>
                            <a:schemeClr val="accent1">
                              <a:lumMod val="75000"/>
                            </a:schemeClr>
                          </a:solidFill>
                        </a:rPr>
                        <a:t>Turinys</a:t>
                      </a:r>
                      <a:endParaRPr lang="lt-LT" dirty="0">
                        <a:solidFill>
                          <a:schemeClr val="accent1">
                            <a:lumMod val="75000"/>
                          </a:schemeClr>
                        </a:solidFill>
                      </a:endParaRPr>
                    </a:p>
                  </a:txBody>
                  <a:tcPr/>
                </a:tc>
                <a:tc>
                  <a:txBody>
                    <a:bodyPr/>
                    <a:lstStyle/>
                    <a:p>
                      <a:r>
                        <a:rPr lang="lt-LT" i="1" dirty="0" smtClean="0">
                          <a:solidFill>
                            <a:schemeClr val="accent1">
                              <a:lumMod val="75000"/>
                            </a:schemeClr>
                          </a:solidFill>
                        </a:rPr>
                        <a:t>Turinys</a:t>
                      </a:r>
                      <a:endParaRPr lang="lt-LT" i="1" dirty="0">
                        <a:solidFill>
                          <a:schemeClr val="accent1">
                            <a:lumMod val="75000"/>
                          </a:schemeClr>
                        </a:solidFill>
                      </a:endParaRPr>
                    </a:p>
                  </a:txBody>
                  <a:tcPr/>
                </a:tc>
              </a:tr>
              <a:tr h="264680">
                <a:tc>
                  <a:txBody>
                    <a:bodyPr/>
                    <a:lstStyle/>
                    <a:p>
                      <a:endParaRPr lang="lt-LT"/>
                    </a:p>
                  </a:txBody>
                  <a:tcPr/>
                </a:tc>
                <a:tc>
                  <a:txBody>
                    <a:bodyPr/>
                    <a:lstStyle/>
                    <a:p>
                      <a:endParaRPr lang="lt-LT" dirty="0"/>
                    </a:p>
                  </a:txBody>
                  <a:tcPr/>
                </a:tc>
              </a:tr>
            </a:tbl>
          </a:graphicData>
        </a:graphic>
      </p:graphicFrame>
      <p:graphicFrame>
        <p:nvGraphicFramePr>
          <p:cNvPr id="7" name="Lentelė 6"/>
          <p:cNvGraphicFramePr>
            <a:graphicFrameLocks noGrp="1"/>
          </p:cNvGraphicFramePr>
          <p:nvPr>
            <p:extLst>
              <p:ext uri="{D42A27DB-BD31-4B8C-83A1-F6EECF244321}">
                <p14:modId xmlns:p14="http://schemas.microsoft.com/office/powerpoint/2010/main" val="680816181"/>
              </p:ext>
            </p:extLst>
          </p:nvPr>
        </p:nvGraphicFramePr>
        <p:xfrm>
          <a:off x="586260" y="4785307"/>
          <a:ext cx="2794782" cy="1094907"/>
        </p:xfrm>
        <a:graphic>
          <a:graphicData uri="http://schemas.openxmlformats.org/drawingml/2006/table">
            <a:tbl>
              <a:tblPr firstRow="1" bandRow="1">
                <a:tableStyleId>{5C22544A-7EE6-4342-B048-85BDC9FD1C3A}</a:tableStyleId>
              </a:tblPr>
              <a:tblGrid>
                <a:gridCol w="1414682"/>
                <a:gridCol w="1380100"/>
              </a:tblGrid>
              <a:tr h="363387">
                <a:tc>
                  <a:txBody>
                    <a:bodyPr/>
                    <a:lstStyle/>
                    <a:p>
                      <a:r>
                        <a:rPr lang="lt-LT" sz="1600" dirty="0" smtClean="0"/>
                        <a:t>Pavadinimas</a:t>
                      </a:r>
                      <a:endParaRPr lang="lt-LT" sz="1600" dirty="0"/>
                    </a:p>
                  </a:txBody>
                  <a:tcPr>
                    <a:solidFill>
                      <a:schemeClr val="tx1">
                        <a:lumMod val="50000"/>
                        <a:lumOff val="50000"/>
                      </a:schemeClr>
                    </a:solidFill>
                  </a:tcPr>
                </a:tc>
                <a:tc>
                  <a:txBody>
                    <a:bodyPr/>
                    <a:lstStyle/>
                    <a:p>
                      <a:r>
                        <a:rPr lang="lt-LT" sz="1600" dirty="0" smtClean="0"/>
                        <a:t>Tekstas</a:t>
                      </a:r>
                      <a:endParaRPr lang="lt-LT" sz="1600" dirty="0"/>
                    </a:p>
                  </a:txBody>
                  <a:tcPr>
                    <a:solidFill>
                      <a:schemeClr val="tx1">
                        <a:lumMod val="50000"/>
                        <a:lumOff val="50000"/>
                      </a:schemeClr>
                    </a:solidFill>
                  </a:tcPr>
                </a:tc>
              </a:tr>
              <a:tr h="363387">
                <a:tc>
                  <a:txBody>
                    <a:bodyPr/>
                    <a:lstStyle/>
                    <a:p>
                      <a:r>
                        <a:rPr lang="lt-LT" dirty="0" smtClean="0">
                          <a:solidFill>
                            <a:schemeClr val="bg1"/>
                          </a:solidFill>
                        </a:rPr>
                        <a:t>Turinys</a:t>
                      </a:r>
                      <a:endParaRPr lang="lt-LT" dirty="0">
                        <a:solidFill>
                          <a:schemeClr val="bg1"/>
                        </a:solidFill>
                      </a:endParaRPr>
                    </a:p>
                  </a:txBody>
                  <a:tcPr>
                    <a:solidFill>
                      <a:schemeClr val="bg1">
                        <a:lumMod val="65000"/>
                      </a:schemeClr>
                    </a:solidFill>
                  </a:tcPr>
                </a:tc>
                <a:tc>
                  <a:txBody>
                    <a:bodyPr/>
                    <a:lstStyle/>
                    <a:p>
                      <a:r>
                        <a:rPr lang="lt-LT" dirty="0" smtClean="0">
                          <a:solidFill>
                            <a:schemeClr val="bg1"/>
                          </a:solidFill>
                        </a:rPr>
                        <a:t>Turinys</a:t>
                      </a:r>
                      <a:endParaRPr lang="lt-LT" dirty="0">
                        <a:solidFill>
                          <a:schemeClr val="bg1"/>
                        </a:solidFill>
                      </a:endParaRPr>
                    </a:p>
                  </a:txBody>
                  <a:tcPr>
                    <a:solidFill>
                      <a:schemeClr val="bg1">
                        <a:lumMod val="65000"/>
                      </a:schemeClr>
                    </a:solidFill>
                  </a:tcPr>
                </a:tc>
              </a:tr>
              <a:tr h="264680">
                <a:tc>
                  <a:txBody>
                    <a:bodyPr/>
                    <a:lstStyle/>
                    <a:p>
                      <a:r>
                        <a:rPr lang="lt-LT" dirty="0" smtClean="0">
                          <a:solidFill>
                            <a:schemeClr val="tx1">
                              <a:lumMod val="50000"/>
                              <a:lumOff val="50000"/>
                            </a:schemeClr>
                          </a:solidFill>
                        </a:rPr>
                        <a:t>Turinys</a:t>
                      </a:r>
                      <a:endParaRPr lang="lt-LT" dirty="0">
                        <a:solidFill>
                          <a:schemeClr val="tx1">
                            <a:lumMod val="50000"/>
                            <a:lumOff val="50000"/>
                          </a:schemeClr>
                        </a:solidFill>
                      </a:endParaRPr>
                    </a:p>
                  </a:txBody>
                  <a:tcPr>
                    <a:solidFill>
                      <a:schemeClr val="bg1">
                        <a:lumMod val="85000"/>
                      </a:schemeClr>
                    </a:solidFill>
                  </a:tcPr>
                </a:tc>
                <a:tc>
                  <a:txBody>
                    <a:bodyPr/>
                    <a:lstStyle/>
                    <a:p>
                      <a:r>
                        <a:rPr lang="lt-LT" dirty="0" smtClean="0">
                          <a:solidFill>
                            <a:schemeClr val="tx1">
                              <a:lumMod val="50000"/>
                              <a:lumOff val="50000"/>
                            </a:schemeClr>
                          </a:solidFill>
                        </a:rPr>
                        <a:t>Turinys</a:t>
                      </a:r>
                      <a:endParaRPr lang="lt-LT" dirty="0">
                        <a:solidFill>
                          <a:schemeClr val="tx1">
                            <a:lumMod val="50000"/>
                            <a:lumOff val="50000"/>
                          </a:schemeClr>
                        </a:solidFill>
                      </a:endParaRPr>
                    </a:p>
                  </a:txBody>
                  <a:tcPr>
                    <a:solidFill>
                      <a:schemeClr val="bg1">
                        <a:lumMod val="85000"/>
                      </a:schemeClr>
                    </a:solidFill>
                  </a:tcPr>
                </a:tc>
              </a:tr>
            </a:tbl>
          </a:graphicData>
        </a:graphic>
      </p:graphicFrame>
      <p:graphicFrame>
        <p:nvGraphicFramePr>
          <p:cNvPr id="8" name="Lentelė 7"/>
          <p:cNvGraphicFramePr>
            <a:graphicFrameLocks noGrp="1"/>
          </p:cNvGraphicFramePr>
          <p:nvPr>
            <p:extLst>
              <p:ext uri="{D42A27DB-BD31-4B8C-83A1-F6EECF244321}">
                <p14:modId xmlns:p14="http://schemas.microsoft.com/office/powerpoint/2010/main" val="281438384"/>
              </p:ext>
            </p:extLst>
          </p:nvPr>
        </p:nvGraphicFramePr>
        <p:xfrm>
          <a:off x="6155455" y="4763888"/>
          <a:ext cx="2539219" cy="1118700"/>
        </p:xfrm>
        <a:graphic>
          <a:graphicData uri="http://schemas.openxmlformats.org/drawingml/2006/table">
            <a:tbl>
              <a:tblPr firstRow="1" bandRow="1">
                <a:tableStyleId>{5C22544A-7EE6-4342-B048-85BDC9FD1C3A}</a:tableStyleId>
              </a:tblPr>
              <a:tblGrid>
                <a:gridCol w="1688124"/>
                <a:gridCol w="851095"/>
              </a:tblGrid>
              <a:tr h="362763">
                <a:tc>
                  <a:txBody>
                    <a:bodyPr/>
                    <a:lstStyle/>
                    <a:p>
                      <a:r>
                        <a:rPr lang="lt-LT" sz="1600" dirty="0" smtClean="0"/>
                        <a:t>Pavadinimas</a:t>
                      </a:r>
                      <a:endParaRPr lang="lt-LT" sz="1600" dirty="0"/>
                    </a:p>
                  </a:txBody>
                  <a:tcPr>
                    <a:solidFill>
                      <a:schemeClr val="accent4">
                        <a:lumMod val="75000"/>
                      </a:schemeClr>
                    </a:solidFill>
                  </a:tcPr>
                </a:tc>
                <a:tc>
                  <a:txBody>
                    <a:bodyPr/>
                    <a:lstStyle/>
                    <a:p>
                      <a:r>
                        <a:rPr lang="lt-LT" sz="1600" dirty="0" smtClean="0"/>
                        <a:t>Tekstas</a:t>
                      </a:r>
                      <a:endParaRPr lang="lt-LT" sz="1600" dirty="0"/>
                    </a:p>
                  </a:txBody>
                  <a:tcPr>
                    <a:solidFill>
                      <a:schemeClr val="accent4">
                        <a:lumMod val="75000"/>
                      </a:schemeClr>
                    </a:solidFill>
                  </a:tcPr>
                </a:tc>
              </a:tr>
              <a:tr h="393174">
                <a:tc>
                  <a:txBody>
                    <a:bodyPr/>
                    <a:lstStyle/>
                    <a:p>
                      <a:r>
                        <a:rPr lang="lt-LT" sz="1600" dirty="0" smtClean="0">
                          <a:solidFill>
                            <a:schemeClr val="bg1"/>
                          </a:solidFill>
                        </a:rPr>
                        <a:t>Turinys</a:t>
                      </a:r>
                      <a:endParaRPr lang="lt-LT" sz="1600" dirty="0">
                        <a:solidFill>
                          <a:schemeClr val="bg1"/>
                        </a:solidFill>
                      </a:endParaRPr>
                    </a:p>
                  </a:txBody>
                  <a:tcPr>
                    <a:solidFill>
                      <a:schemeClr val="accent4">
                        <a:lumMod val="60000"/>
                        <a:lumOff val="40000"/>
                      </a:schemeClr>
                    </a:solidFill>
                  </a:tcPr>
                </a:tc>
                <a:tc>
                  <a:txBody>
                    <a:bodyPr/>
                    <a:lstStyle/>
                    <a:p>
                      <a:r>
                        <a:rPr lang="lt-LT" sz="1600" dirty="0" smtClean="0">
                          <a:solidFill>
                            <a:schemeClr val="bg1"/>
                          </a:solidFill>
                        </a:rPr>
                        <a:t>Turinys</a:t>
                      </a:r>
                      <a:endParaRPr lang="lt-LT" sz="1600" dirty="0">
                        <a:solidFill>
                          <a:schemeClr val="bg1"/>
                        </a:solidFill>
                      </a:endParaRPr>
                    </a:p>
                  </a:txBody>
                  <a:tcPr>
                    <a:solidFill>
                      <a:schemeClr val="accent4">
                        <a:lumMod val="60000"/>
                        <a:lumOff val="40000"/>
                      </a:schemeClr>
                    </a:solidFill>
                  </a:tcPr>
                </a:tc>
              </a:tr>
              <a:tr h="362763">
                <a:tc>
                  <a:txBody>
                    <a:bodyPr/>
                    <a:lstStyle/>
                    <a:p>
                      <a:r>
                        <a:rPr lang="lt-LT" sz="1600" i="1" dirty="0" smtClean="0">
                          <a:solidFill>
                            <a:schemeClr val="accent4">
                              <a:lumMod val="75000"/>
                            </a:schemeClr>
                          </a:solidFill>
                        </a:rPr>
                        <a:t>Turinys</a:t>
                      </a:r>
                      <a:endParaRPr lang="lt-LT" sz="1600" i="1" dirty="0">
                        <a:solidFill>
                          <a:schemeClr val="accent4">
                            <a:lumMod val="75000"/>
                          </a:schemeClr>
                        </a:solidFill>
                      </a:endParaRPr>
                    </a:p>
                  </a:txBody>
                  <a:tcPr>
                    <a:solidFill>
                      <a:schemeClr val="accent4">
                        <a:lumMod val="40000"/>
                        <a:lumOff val="60000"/>
                      </a:schemeClr>
                    </a:solidFill>
                  </a:tcPr>
                </a:tc>
                <a:tc>
                  <a:txBody>
                    <a:bodyPr/>
                    <a:lstStyle/>
                    <a:p>
                      <a:r>
                        <a:rPr lang="lt-LT" sz="1600" i="1" dirty="0" smtClean="0">
                          <a:solidFill>
                            <a:schemeClr val="accent4">
                              <a:lumMod val="75000"/>
                            </a:schemeClr>
                          </a:solidFill>
                        </a:rPr>
                        <a:t>Turinys</a:t>
                      </a:r>
                      <a:endParaRPr lang="lt-LT" sz="1600" i="1" dirty="0">
                        <a:solidFill>
                          <a:schemeClr val="accent4">
                            <a:lumMod val="75000"/>
                          </a:schemeClr>
                        </a:solidFill>
                      </a:endParaRPr>
                    </a:p>
                  </a:txBody>
                  <a:tcPr>
                    <a:solidFill>
                      <a:schemeClr val="accent4">
                        <a:lumMod val="40000"/>
                        <a:lumOff val="60000"/>
                      </a:schemeClr>
                    </a:solidFill>
                  </a:tcPr>
                </a:tc>
              </a:tr>
            </a:tbl>
          </a:graphicData>
        </a:graphic>
      </p:graphicFrame>
      <p:sp>
        <p:nvSpPr>
          <p:cNvPr id="9" name="Suapvalintas stačiakampis 8"/>
          <p:cNvSpPr/>
          <p:nvPr/>
        </p:nvSpPr>
        <p:spPr>
          <a:xfrm>
            <a:off x="6143424" y="3789040"/>
            <a:ext cx="2487637" cy="731520"/>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lt-LT" dirty="0" smtClean="0"/>
              <a:t>Laukelis tekstui</a:t>
            </a:r>
            <a:endParaRPr lang="lt-LT" dirty="0"/>
          </a:p>
        </p:txBody>
      </p:sp>
      <p:sp>
        <p:nvSpPr>
          <p:cNvPr id="10" name="Suapvalintas stačiakampis 9"/>
          <p:cNvSpPr/>
          <p:nvPr/>
        </p:nvSpPr>
        <p:spPr>
          <a:xfrm>
            <a:off x="3512858" y="3789040"/>
            <a:ext cx="2503859" cy="731520"/>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lt-LT" b="1" dirty="0" smtClean="0"/>
              <a:t>Laukelis tekstui</a:t>
            </a:r>
            <a:endParaRPr lang="lt-LT" b="1" dirty="0"/>
          </a:p>
        </p:txBody>
      </p:sp>
      <p:sp>
        <p:nvSpPr>
          <p:cNvPr id="11" name="Suapvalintas stačiakampis 10"/>
          <p:cNvSpPr/>
          <p:nvPr/>
        </p:nvSpPr>
        <p:spPr>
          <a:xfrm>
            <a:off x="574229" y="3789040"/>
            <a:ext cx="2794782" cy="731520"/>
          </a:xfrm>
          <a:prstGeom prst="roundRect">
            <a:avLst/>
          </a:prstGeom>
          <a:solidFill>
            <a:schemeClr val="tx1">
              <a:lumMod val="50000"/>
              <a:lumOff val="50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lt-LT" sz="1600" dirty="0" smtClean="0"/>
              <a:t>Laukelis tekstui</a:t>
            </a:r>
            <a:endParaRPr lang="lt-LT" sz="1600" dirty="0"/>
          </a:p>
        </p:txBody>
      </p:sp>
      <p:pic>
        <p:nvPicPr>
          <p:cNvPr id="12" name="Picture 9" descr="C:\Documents and Settings\m.kasperaviciute\Desktop\CP\logo siuntimui\cp-id-lit-paths-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6175" y="0"/>
            <a:ext cx="16478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608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kasperaviciute\Desktop\gal su langelia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132856"/>
            <a:ext cx="7627721"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19901"/>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1115</TotalTime>
  <Words>863</Words>
  <Application>Microsoft Office PowerPoint</Application>
  <PresentationFormat>Demonstracija ekrane (4:3)</PresentationFormat>
  <Paragraphs>75</Paragraphs>
  <Slides>21</Slides>
  <Notes>0</Notes>
  <HiddenSlides>0</HiddenSlides>
  <MMClips>0</MMClips>
  <ScaleCrop>false</ScaleCrop>
  <HeadingPairs>
    <vt:vector size="4" baseType="variant">
      <vt:variant>
        <vt:lpstr>Tema</vt:lpstr>
      </vt:variant>
      <vt:variant>
        <vt:i4>1</vt:i4>
      </vt:variant>
      <vt:variant>
        <vt:lpstr>Skaidrių pavadinimai</vt:lpstr>
      </vt:variant>
      <vt:variant>
        <vt:i4>21</vt:i4>
      </vt:variant>
    </vt:vector>
  </HeadingPairs>
  <TitlesOfParts>
    <vt:vector size="22" baseType="lpstr">
      <vt:lpstr>Office tema</vt:lpstr>
      <vt:lpstr>PowerPoint pristatymas</vt:lpstr>
      <vt:lpstr>PowerPoint pristatymas</vt:lpstr>
      <vt:lpstr>PowerPoint pristatymas</vt:lpstr>
      <vt:lpstr>PowerPoint pristatymas</vt:lpstr>
      <vt:lpstr>Bendrosios taisyklės</vt:lpstr>
      <vt:lpstr>PowerPoint pristatymas</vt:lpstr>
      <vt:lpstr>PowerPoint pristatymas</vt:lpstr>
      <vt:lpstr>PowerPoint pristatymas</vt:lpstr>
      <vt:lpstr>PowerPoint pristatymas</vt:lpstr>
      <vt:lpstr>PowerPoint pristatymas</vt:lpstr>
      <vt:lpstr>PowerPoint pristatymas</vt:lpstr>
      <vt:lpstr>Creative Partnerships in Lithuania: Creating Space for Change  </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Milda Kasperavičiūtė</dc:creator>
  <cp:lastModifiedBy>Milda Kasperavičiūtė</cp:lastModifiedBy>
  <cp:revision>38</cp:revision>
  <dcterms:created xsi:type="dcterms:W3CDTF">2012-09-14T08:13:00Z</dcterms:created>
  <dcterms:modified xsi:type="dcterms:W3CDTF">2012-09-20T14:58:06Z</dcterms:modified>
</cp:coreProperties>
</file>