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0" r:id="rId3"/>
    <p:sldId id="261" r:id="rId4"/>
    <p:sldId id="262" r:id="rId5"/>
    <p:sldId id="265" r:id="rId6"/>
    <p:sldId id="266" r:id="rId7"/>
    <p:sldId id="281" r:id="rId8"/>
    <p:sldId id="267" r:id="rId9"/>
    <p:sldId id="289" r:id="rId10"/>
    <p:sldId id="287" r:id="rId11"/>
    <p:sldId id="269" r:id="rId12"/>
    <p:sldId id="286" r:id="rId13"/>
    <p:sldId id="270" r:id="rId14"/>
    <p:sldId id="282" r:id="rId15"/>
    <p:sldId id="268" r:id="rId16"/>
    <p:sldId id="276" r:id="rId17"/>
    <p:sldId id="283" r:id="rId18"/>
    <p:sldId id="271" r:id="rId19"/>
    <p:sldId id="284" r:id="rId20"/>
    <p:sldId id="272" r:id="rId21"/>
    <p:sldId id="263" r:id="rId22"/>
    <p:sldId id="285" r:id="rId23"/>
  </p:sldIdLst>
  <p:sldSz cx="9144000" cy="6858000" type="screen4x3"/>
  <p:notesSz cx="6858000" cy="9144000"/>
  <p:defaultTextStyle>
    <a:defPPr>
      <a:defRPr lang="lt-L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96" d="100"/>
          <a:sy n="96" d="100"/>
        </p:scale>
        <p:origin x="-1428" y="-33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avadinimo skaidr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lt-LT" smtClean="0"/>
              <a:t>Spustelėkite, jei norite keisite ruoš. pav. stilių</a:t>
            </a:r>
            <a:endParaRPr lang="lt-LT"/>
          </a:p>
        </p:txBody>
      </p:sp>
      <p:sp>
        <p:nvSpPr>
          <p:cNvPr id="3" name="Paantraštė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lt-LT" smtClean="0"/>
              <a:t>Spustelėkite ruošinio paantraštės stiliui keisti</a:t>
            </a:r>
            <a:endParaRPr lang="lt-LT"/>
          </a:p>
        </p:txBody>
      </p:sp>
      <p:sp>
        <p:nvSpPr>
          <p:cNvPr id="4" name="Datos vietos rezervavimo ženklas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F5BCF-505F-4FC3-9809-AE9F99B043C6}" type="datetimeFigureOut">
              <a:rPr lang="lt-LT" smtClean="0"/>
              <a:pPr/>
              <a:t>2013.01.21</a:t>
            </a:fld>
            <a:endParaRPr lang="lt-LT"/>
          </a:p>
        </p:txBody>
      </p:sp>
      <p:sp>
        <p:nvSpPr>
          <p:cNvPr id="5" name="Poraštės vietos rezervavimo ženklas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kaidrės numerio vietos rezervavimo ženklas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D46EB-0C91-4C37-AE32-7E13B509CD61}" type="slidenum">
              <a:rPr lang="lt-LT" smtClean="0"/>
              <a:pPr/>
              <a:t>‹#›</a:t>
            </a:fld>
            <a:endParaRPr lang="lt-L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Pavadinimas ir vertikalus teks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smtClean="0"/>
              <a:t>Spustelėkite, jei norite keisite ruoš. pav. stilių</a:t>
            </a:r>
            <a:endParaRPr lang="lt-LT"/>
          </a:p>
        </p:txBody>
      </p:sp>
      <p:sp>
        <p:nvSpPr>
          <p:cNvPr id="3" name="Vertikalaus teksto vietos rezervavimo ženklas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lt-LT" smtClean="0"/>
              <a:t>Spustelėkite ruošinio teksto stiliams keisti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lt-LT"/>
          </a:p>
        </p:txBody>
      </p:sp>
      <p:sp>
        <p:nvSpPr>
          <p:cNvPr id="4" name="Datos vietos rezervavimo ženklas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F5BCF-505F-4FC3-9809-AE9F99B043C6}" type="datetimeFigureOut">
              <a:rPr lang="lt-LT" smtClean="0"/>
              <a:pPr/>
              <a:t>2013.01.21</a:t>
            </a:fld>
            <a:endParaRPr lang="lt-LT"/>
          </a:p>
        </p:txBody>
      </p:sp>
      <p:sp>
        <p:nvSpPr>
          <p:cNvPr id="5" name="Poraštės vietos rezervavimo ženklas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kaidrės numerio vietos rezervavimo ženklas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D46EB-0C91-4C37-AE32-7E13B509CD61}" type="slidenum">
              <a:rPr lang="lt-LT" smtClean="0"/>
              <a:pPr/>
              <a:t>‹#›</a:t>
            </a:fld>
            <a:endParaRPr lang="lt-L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us pavadinimas ir teks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us pavadinima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lt-LT" smtClean="0"/>
              <a:t>Spustelėkite, jei norite keisite ruoš. pav. stilių</a:t>
            </a:r>
            <a:endParaRPr lang="lt-LT"/>
          </a:p>
        </p:txBody>
      </p:sp>
      <p:sp>
        <p:nvSpPr>
          <p:cNvPr id="3" name="Vertikalaus teksto vietos rezervavimo ženklas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lt-LT" smtClean="0"/>
              <a:t>Spustelėkite ruošinio teksto stiliams keisti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lt-LT"/>
          </a:p>
        </p:txBody>
      </p:sp>
      <p:sp>
        <p:nvSpPr>
          <p:cNvPr id="4" name="Datos vietos rezervavimo ženklas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F5BCF-505F-4FC3-9809-AE9F99B043C6}" type="datetimeFigureOut">
              <a:rPr lang="lt-LT" smtClean="0"/>
              <a:pPr/>
              <a:t>2013.01.21</a:t>
            </a:fld>
            <a:endParaRPr lang="lt-LT"/>
          </a:p>
        </p:txBody>
      </p:sp>
      <p:sp>
        <p:nvSpPr>
          <p:cNvPr id="5" name="Poraštės vietos rezervavimo ženklas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kaidrės numerio vietos rezervavimo ženklas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D46EB-0C91-4C37-AE32-7E13B509CD61}" type="slidenum">
              <a:rPr lang="lt-LT" smtClean="0"/>
              <a:pPr/>
              <a:t>‹#›</a:t>
            </a:fld>
            <a:endParaRPr lang="lt-L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Pavadinimas ir turiny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smtClean="0"/>
              <a:t>Spustelėkite, jei norite keisite ruoš. pav. stilių</a:t>
            </a:r>
            <a:endParaRPr lang="lt-LT"/>
          </a:p>
        </p:txBody>
      </p:sp>
      <p:sp>
        <p:nvSpPr>
          <p:cNvPr id="3" name="Turinio vietos rezervavimo ženklas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lt-LT" smtClean="0"/>
              <a:t>Spustelėkite ruošinio teksto stiliams keisti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lt-LT"/>
          </a:p>
        </p:txBody>
      </p:sp>
      <p:sp>
        <p:nvSpPr>
          <p:cNvPr id="4" name="Datos vietos rezervavimo ženklas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F5BCF-505F-4FC3-9809-AE9F99B043C6}" type="datetimeFigureOut">
              <a:rPr lang="lt-LT" smtClean="0"/>
              <a:pPr/>
              <a:t>2013.01.21</a:t>
            </a:fld>
            <a:endParaRPr lang="lt-LT"/>
          </a:p>
        </p:txBody>
      </p:sp>
      <p:sp>
        <p:nvSpPr>
          <p:cNvPr id="5" name="Poraštės vietos rezervavimo ženklas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kaidrės numerio vietos rezervavimo ženklas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D46EB-0C91-4C37-AE32-7E13B509CD61}" type="slidenum">
              <a:rPr lang="lt-LT" smtClean="0"/>
              <a:pPr/>
              <a:t>‹#›</a:t>
            </a:fld>
            <a:endParaRPr lang="lt-L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kcijos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lt-LT" smtClean="0"/>
              <a:t>Spustelėkite, jei norite keisite ruoš. pav. stilių</a:t>
            </a:r>
            <a:endParaRPr lang="lt-LT"/>
          </a:p>
        </p:txBody>
      </p:sp>
      <p:sp>
        <p:nvSpPr>
          <p:cNvPr id="3" name="Teksto vietos rezervavimo ženklas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lt-LT" smtClean="0"/>
              <a:t>Spustelėkite ruošinio teksto stiliams keisti</a:t>
            </a:r>
          </a:p>
        </p:txBody>
      </p:sp>
      <p:sp>
        <p:nvSpPr>
          <p:cNvPr id="4" name="Datos vietos rezervavimo ženklas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F5BCF-505F-4FC3-9809-AE9F99B043C6}" type="datetimeFigureOut">
              <a:rPr lang="lt-LT" smtClean="0"/>
              <a:pPr/>
              <a:t>2013.01.21</a:t>
            </a:fld>
            <a:endParaRPr lang="lt-LT"/>
          </a:p>
        </p:txBody>
      </p:sp>
      <p:sp>
        <p:nvSpPr>
          <p:cNvPr id="5" name="Poraštės vietos rezervavimo ženklas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kaidrės numerio vietos rezervavimo ženklas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D46EB-0C91-4C37-AE32-7E13B509CD61}" type="slidenum">
              <a:rPr lang="lt-LT" smtClean="0"/>
              <a:pPr/>
              <a:t>‹#›</a:t>
            </a:fld>
            <a:endParaRPr lang="lt-L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 turinia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smtClean="0"/>
              <a:t>Spustelėkite, jei norite keisite ruoš. pav. stilių</a:t>
            </a:r>
            <a:endParaRPr lang="lt-LT"/>
          </a:p>
        </p:txBody>
      </p:sp>
      <p:sp>
        <p:nvSpPr>
          <p:cNvPr id="3" name="Turinio vietos rezervavimo ženklas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lt-LT" smtClean="0"/>
              <a:t>Spustelėkite ruošinio teksto stiliams keisti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lt-LT"/>
          </a:p>
        </p:txBody>
      </p:sp>
      <p:sp>
        <p:nvSpPr>
          <p:cNvPr id="4" name="Turinio vietos rezervavimo ženklas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lt-LT" smtClean="0"/>
              <a:t>Spustelėkite ruošinio teksto stiliams keisti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lt-LT"/>
          </a:p>
        </p:txBody>
      </p:sp>
      <p:sp>
        <p:nvSpPr>
          <p:cNvPr id="5" name="Datos vietos rezervavimo ženklas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F5BCF-505F-4FC3-9809-AE9F99B043C6}" type="datetimeFigureOut">
              <a:rPr lang="lt-LT" smtClean="0"/>
              <a:pPr/>
              <a:t>2013.01.21</a:t>
            </a:fld>
            <a:endParaRPr lang="lt-LT"/>
          </a:p>
        </p:txBody>
      </p:sp>
      <p:sp>
        <p:nvSpPr>
          <p:cNvPr id="6" name="Poraštės vietos rezervavimo ženklas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7" name="Skaidrės numerio vietos rezervavimo ženklas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D46EB-0C91-4C37-AE32-7E13B509CD61}" type="slidenum">
              <a:rPr lang="lt-LT" smtClean="0"/>
              <a:pPr/>
              <a:t>‹#›</a:t>
            </a:fld>
            <a:endParaRPr lang="lt-L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Lyginim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lt-LT" smtClean="0"/>
              <a:t>Spustelėkite, jei norite keisite ruoš. pav. stilių</a:t>
            </a:r>
            <a:endParaRPr lang="lt-LT"/>
          </a:p>
        </p:txBody>
      </p:sp>
      <p:sp>
        <p:nvSpPr>
          <p:cNvPr id="3" name="Teksto vietos rezervavimo ženklas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t-LT" smtClean="0"/>
              <a:t>Spustelėkite ruošinio teksto stiliams keisti</a:t>
            </a:r>
          </a:p>
        </p:txBody>
      </p:sp>
      <p:sp>
        <p:nvSpPr>
          <p:cNvPr id="4" name="Turinio vietos rezervavimo ženklas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lt-LT" smtClean="0"/>
              <a:t>Spustelėkite ruošinio teksto stiliams keisti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lt-LT"/>
          </a:p>
        </p:txBody>
      </p:sp>
      <p:sp>
        <p:nvSpPr>
          <p:cNvPr id="5" name="Teksto vietos rezervavimo ženklas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t-LT" smtClean="0"/>
              <a:t>Spustelėkite ruošinio teksto stiliams keisti</a:t>
            </a:r>
          </a:p>
        </p:txBody>
      </p:sp>
      <p:sp>
        <p:nvSpPr>
          <p:cNvPr id="6" name="Turinio vietos rezervavimo ženklas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lt-LT" smtClean="0"/>
              <a:t>Spustelėkite ruošinio teksto stiliams keisti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lt-LT"/>
          </a:p>
        </p:txBody>
      </p:sp>
      <p:sp>
        <p:nvSpPr>
          <p:cNvPr id="7" name="Datos vietos rezervavimo ženklas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F5BCF-505F-4FC3-9809-AE9F99B043C6}" type="datetimeFigureOut">
              <a:rPr lang="lt-LT" smtClean="0"/>
              <a:pPr/>
              <a:t>2013.01.21</a:t>
            </a:fld>
            <a:endParaRPr lang="lt-LT"/>
          </a:p>
        </p:txBody>
      </p:sp>
      <p:sp>
        <p:nvSpPr>
          <p:cNvPr id="8" name="Poraštės vietos rezervavimo ženklas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9" name="Skaidrės numerio vietos rezervavimo ženklas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D46EB-0C91-4C37-AE32-7E13B509CD61}" type="slidenum">
              <a:rPr lang="lt-LT" smtClean="0"/>
              <a:pPr/>
              <a:t>‹#›</a:t>
            </a:fld>
            <a:endParaRPr lang="lt-L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k pavadinim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smtClean="0"/>
              <a:t>Spustelėkite, jei norite keisite ruoš. pav. stilių</a:t>
            </a:r>
            <a:endParaRPr lang="lt-LT"/>
          </a:p>
        </p:txBody>
      </p:sp>
      <p:sp>
        <p:nvSpPr>
          <p:cNvPr id="3" name="Datos vietos rezervavimo ženklas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F5BCF-505F-4FC3-9809-AE9F99B043C6}" type="datetimeFigureOut">
              <a:rPr lang="lt-LT" smtClean="0"/>
              <a:pPr/>
              <a:t>2013.01.21</a:t>
            </a:fld>
            <a:endParaRPr lang="lt-LT"/>
          </a:p>
        </p:txBody>
      </p:sp>
      <p:sp>
        <p:nvSpPr>
          <p:cNvPr id="4" name="Poraštės vietos rezervavimo ženklas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5" name="Skaidrės numerio vietos rezervavimo ženklas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D46EB-0C91-4C37-AE32-7E13B509CD61}" type="slidenum">
              <a:rPr lang="lt-LT" smtClean="0"/>
              <a:pPr/>
              <a:t>‹#›</a:t>
            </a:fld>
            <a:endParaRPr lang="lt-L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ušč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os vietos rezervavimo ženklas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F5BCF-505F-4FC3-9809-AE9F99B043C6}" type="datetimeFigureOut">
              <a:rPr lang="lt-LT" smtClean="0"/>
              <a:pPr/>
              <a:t>2013.01.21</a:t>
            </a:fld>
            <a:endParaRPr lang="lt-LT"/>
          </a:p>
        </p:txBody>
      </p:sp>
      <p:sp>
        <p:nvSpPr>
          <p:cNvPr id="3" name="Poraštės vietos rezervavimo ženklas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4" name="Skaidrės numerio vietos rezervavimo ženklas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D46EB-0C91-4C37-AE32-7E13B509CD61}" type="slidenum">
              <a:rPr lang="lt-LT" smtClean="0"/>
              <a:pPr/>
              <a:t>‹#›</a:t>
            </a:fld>
            <a:endParaRPr lang="lt-L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urinys ir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lt-LT" smtClean="0"/>
              <a:t>Spustelėkite, jei norite keisite ruoš. pav. stilių</a:t>
            </a:r>
            <a:endParaRPr lang="lt-LT"/>
          </a:p>
        </p:txBody>
      </p:sp>
      <p:sp>
        <p:nvSpPr>
          <p:cNvPr id="3" name="Turinio vietos rezervavimo ženklas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lt-LT" smtClean="0"/>
              <a:t>Spustelėkite ruošinio teksto stiliams keisti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lt-LT"/>
          </a:p>
        </p:txBody>
      </p:sp>
      <p:sp>
        <p:nvSpPr>
          <p:cNvPr id="4" name="Teksto vietos rezervavimo ženklas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lt-LT" smtClean="0"/>
              <a:t>Spustelėkite ruošinio teksto stiliams keisti</a:t>
            </a:r>
          </a:p>
        </p:txBody>
      </p:sp>
      <p:sp>
        <p:nvSpPr>
          <p:cNvPr id="5" name="Datos vietos rezervavimo ženklas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F5BCF-505F-4FC3-9809-AE9F99B043C6}" type="datetimeFigureOut">
              <a:rPr lang="lt-LT" smtClean="0"/>
              <a:pPr/>
              <a:t>2013.01.21</a:t>
            </a:fld>
            <a:endParaRPr lang="lt-LT"/>
          </a:p>
        </p:txBody>
      </p:sp>
      <p:sp>
        <p:nvSpPr>
          <p:cNvPr id="6" name="Poraštės vietos rezervavimo ženklas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7" name="Skaidrės numerio vietos rezervavimo ženklas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D46EB-0C91-4C37-AE32-7E13B509CD61}" type="slidenum">
              <a:rPr lang="lt-LT" smtClean="0"/>
              <a:pPr/>
              <a:t>‹#›</a:t>
            </a:fld>
            <a:endParaRPr lang="lt-L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aveikslėlis ir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lt-LT" smtClean="0"/>
              <a:t>Spustelėkite, jei norite keisite ruoš. pav. stilių</a:t>
            </a:r>
            <a:endParaRPr lang="lt-LT"/>
          </a:p>
        </p:txBody>
      </p:sp>
      <p:sp>
        <p:nvSpPr>
          <p:cNvPr id="3" name="Paveikslėlio vietos rezervavimo ženklas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lt-LT"/>
          </a:p>
        </p:txBody>
      </p:sp>
      <p:sp>
        <p:nvSpPr>
          <p:cNvPr id="4" name="Teksto vietos rezervavimo ženklas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lt-LT" smtClean="0"/>
              <a:t>Spustelėkite ruošinio teksto stiliams keisti</a:t>
            </a:r>
          </a:p>
        </p:txBody>
      </p:sp>
      <p:sp>
        <p:nvSpPr>
          <p:cNvPr id="5" name="Datos vietos rezervavimo ženklas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F5BCF-505F-4FC3-9809-AE9F99B043C6}" type="datetimeFigureOut">
              <a:rPr lang="lt-LT" smtClean="0"/>
              <a:pPr/>
              <a:t>2013.01.21</a:t>
            </a:fld>
            <a:endParaRPr lang="lt-LT"/>
          </a:p>
        </p:txBody>
      </p:sp>
      <p:sp>
        <p:nvSpPr>
          <p:cNvPr id="6" name="Poraštės vietos rezervavimo ženklas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7" name="Skaidrės numerio vietos rezervavimo ženklas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D46EB-0C91-4C37-AE32-7E13B509CD61}" type="slidenum">
              <a:rPr lang="lt-LT" smtClean="0"/>
              <a:pPr/>
              <a:t>‹#›</a:t>
            </a:fld>
            <a:endParaRPr lang="lt-L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o vietos rezervavimo ženkla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lt-LT" smtClean="0"/>
              <a:t>Spustelėkite, jei norite keisite ruoš. pav. stilių</a:t>
            </a:r>
            <a:endParaRPr lang="lt-LT"/>
          </a:p>
        </p:txBody>
      </p:sp>
      <p:sp>
        <p:nvSpPr>
          <p:cNvPr id="3" name="Teksto vietos rezervavimo ženklas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lt-LT" smtClean="0"/>
              <a:t>Spustelėkite ruošinio teksto stiliams keisti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lt-LT"/>
          </a:p>
        </p:txBody>
      </p:sp>
      <p:sp>
        <p:nvSpPr>
          <p:cNvPr id="4" name="Datos vietos rezervavimo ženklas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EF5BCF-505F-4FC3-9809-AE9F99B043C6}" type="datetimeFigureOut">
              <a:rPr lang="lt-LT" smtClean="0"/>
              <a:pPr/>
              <a:t>2013.01.21</a:t>
            </a:fld>
            <a:endParaRPr lang="lt-LT"/>
          </a:p>
        </p:txBody>
      </p:sp>
      <p:sp>
        <p:nvSpPr>
          <p:cNvPr id="5" name="Poraštės vietos rezervavimo ženklas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lt-LT"/>
          </a:p>
        </p:txBody>
      </p:sp>
      <p:sp>
        <p:nvSpPr>
          <p:cNvPr id="6" name="Skaidrės numerio vietos rezervavimo ženklas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FD46EB-0C91-4C37-AE32-7E13B509CD61}" type="slidenum">
              <a:rPr lang="lt-LT" smtClean="0"/>
              <a:pPr/>
              <a:t>‹#›</a:t>
            </a:fld>
            <a:endParaRPr lang="lt-L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t-L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virskio.kedainiai.lm.lt/index.php?option=com_content&amp;view=frontpage&amp;Itemid=32" TargetMode="External"/><Relationship Id="rId2" Type="http://schemas.openxmlformats.org/officeDocument/2006/relationships/hyperlink" Target="http://www.kurybinespartnerystes.lt/kedainiu_rajono_surviliskio_vinco_svirskio_pagrindine_mokykla-270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anrs.lt/svietim/s_gruodis2012/s5_1.htm" TargetMode="External"/><Relationship Id="rId2" Type="http://schemas.openxmlformats.org/officeDocument/2006/relationships/hyperlink" Target="http://www.velziogimnazija.lt/index.php?option=com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velziogimnazija.lt/index.php?option=com_content&amp;view=article&amp;id=36&amp;Itemid=49" TargetMode="External"/><Relationship Id="rId4" Type="http://schemas.openxmlformats.org/officeDocument/2006/relationships/hyperlink" Target="http://www.youtube.com/watch?v=E-ki1hgk4ck&amp;feature=youtu.be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9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siksnys.radviliskis.lm.lt/2012/11/23/mokykla-dalyvauja-%E2%80%9Ekurybiniu-partnerysciu%E2%80%9C-programoje/" TargetMode="External"/><Relationship Id="rId2" Type="http://schemas.openxmlformats.org/officeDocument/2006/relationships/hyperlink" Target="http://www.kurybinespartnerystes.lt/radviliskio_rajono_siaulenu_marcelio_siksnio_vidurine_mokykla-254" TargetMode="Externa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altiniomokykla.lt/275-startuoja-%E2%80%9Ek%C5%ABrybini%C5%B3-partnerys%C4%8Di%C5%B3%E2%80%9C-projektas.html" TargetMode="External"/><Relationship Id="rId2" Type="http://schemas.openxmlformats.org/officeDocument/2006/relationships/hyperlink" Target="http://www.kurybinespartnerystes.lt/raseiniu_saltinio_pagrindine_mokykla-251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saltiniomokykla.lt/pasiekimai1/projektai.html" TargetMode="Externa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emaksciuvm.lt/index.php/132-vykdoma-pokyciu-mokyklos-programa" TargetMode="External"/><Relationship Id="rId2" Type="http://schemas.openxmlformats.org/officeDocument/2006/relationships/hyperlink" Target="http://www.kurybinespartnerystes.lt/raseiniu_r_nemaksciu_martyno_mazvydo_vidurine_mokykla-163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raseiniai.lt/index.php?1948180590" TargetMode="External"/><Relationship Id="rId4" Type="http://schemas.openxmlformats.org/officeDocument/2006/relationships/hyperlink" Target="http://www.nemaksciuvm.lt/index.php/123-kurybines-partnerystes-tesiasi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idabravas.radviliskis.lm.lt/kuryb_partnerytes.htm" TargetMode="External"/><Relationship Id="rId2" Type="http://schemas.openxmlformats.org/officeDocument/2006/relationships/hyperlink" Target="http://www.kurybinespartnerystes.lt/radviliskio_rajono_sidabravo_vidurine_mokykla-200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facebook.com/pages/Sidabravo-vidurin%C4%97s-mokyklos-K%C5%ABrybin%C4%97s-partneryst%C4%97s/471385996223868?fref=ts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ausra.baitida.lt/index.php/naujienos/mokiniams" TargetMode="External"/><Relationship Id="rId2" Type="http://schemas.openxmlformats.org/officeDocument/2006/relationships/hyperlink" Target="http://ausra.baitida.lt/index.php/apie-mokykla/projektine-veikla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5805264"/>
          </a:xfrm>
        </p:spPr>
        <p:txBody>
          <a:bodyPr>
            <a:normAutofit fontScale="90000"/>
          </a:bodyPr>
          <a:lstStyle/>
          <a:p>
            <a:r>
              <a:rPr lang="lt-LT" b="1" dirty="0" smtClean="0"/>
              <a:t/>
            </a:r>
            <a:br>
              <a:rPr lang="lt-LT" b="1" dirty="0" smtClean="0"/>
            </a:br>
            <a:r>
              <a:rPr lang="lt-LT" b="1" dirty="0"/>
              <a:t/>
            </a:r>
            <a:br>
              <a:rPr lang="lt-LT" b="1" dirty="0"/>
            </a:br>
            <a:r>
              <a:rPr lang="lt-LT" b="1" dirty="0" smtClean="0"/>
              <a:t/>
            </a:r>
            <a:br>
              <a:rPr lang="lt-LT" b="1" dirty="0" smtClean="0"/>
            </a:br>
            <a:r>
              <a:rPr lang="lt-LT" b="1" dirty="0"/>
              <a:t/>
            </a:r>
            <a:br>
              <a:rPr lang="lt-LT" b="1" dirty="0"/>
            </a:br>
            <a:r>
              <a:rPr lang="lt-LT" b="1" dirty="0" smtClean="0">
                <a:latin typeface="Baskerville Old Face" pitchFamily="18" charset="0"/>
              </a:rPr>
              <a:t>“KŪRYBINIŲ PARTNERYSČIŲ“</a:t>
            </a:r>
            <a:r>
              <a:rPr lang="lt-LT" b="1" dirty="0">
                <a:latin typeface="Baskerville Old Face" pitchFamily="18" charset="0"/>
              </a:rPr>
              <a:t/>
            </a:r>
            <a:br>
              <a:rPr lang="lt-LT" b="1" dirty="0">
                <a:latin typeface="Baskerville Old Face" pitchFamily="18" charset="0"/>
              </a:rPr>
            </a:br>
            <a:r>
              <a:rPr lang="lt-LT" b="1" dirty="0" smtClean="0">
                <a:latin typeface="Baskerville Old Face" pitchFamily="18" charset="0"/>
              </a:rPr>
              <a:t>REGIONO PARTNERIS</a:t>
            </a:r>
            <a:br>
              <a:rPr lang="lt-LT" b="1" dirty="0" smtClean="0">
                <a:latin typeface="Baskerville Old Face" pitchFamily="18" charset="0"/>
              </a:rPr>
            </a:br>
            <a:r>
              <a:rPr lang="lt-LT" b="1" dirty="0" smtClean="0">
                <a:latin typeface="Baskerville Old Face" pitchFamily="18" charset="0"/>
              </a:rPr>
              <a:t>KĖDAINIŲ SUAUGUSIŲJŲ MOKYMO CENTRAS</a:t>
            </a:r>
            <a:r>
              <a:rPr lang="lt-LT" b="1" dirty="0" smtClean="0"/>
              <a:t/>
            </a:r>
            <a:br>
              <a:rPr lang="lt-LT" b="1" dirty="0" smtClean="0"/>
            </a:br>
            <a:r>
              <a:rPr lang="lt-LT" b="1" dirty="0" smtClean="0"/>
              <a:t/>
            </a:r>
            <a:br>
              <a:rPr lang="lt-LT" b="1" dirty="0" smtClean="0"/>
            </a:br>
            <a:endParaRPr lang="lt-LT" b="1" dirty="0"/>
          </a:p>
        </p:txBody>
      </p:sp>
      <p:pic>
        <p:nvPicPr>
          <p:cNvPr id="1027" name="Picture 3" descr="C:\Users\HP\Desktop\viewer (1).png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39752" y="0"/>
            <a:ext cx="1944216" cy="1140607"/>
          </a:xfrm>
          <a:prstGeom prst="rect">
            <a:avLst/>
          </a:prstGeom>
          <a:noFill/>
        </p:spPr>
      </p:pic>
      <p:pic>
        <p:nvPicPr>
          <p:cNvPr id="1028" name="Picture 4" descr="C:\Users\HP\Desktop\viewer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84" y="188640"/>
            <a:ext cx="2177070" cy="1196752"/>
          </a:xfrm>
          <a:prstGeom prst="rect">
            <a:avLst/>
          </a:prstGeom>
          <a:noFill/>
        </p:spPr>
      </p:pic>
      <p:pic>
        <p:nvPicPr>
          <p:cNvPr id="1029" name="Picture 5" descr="C:\Users\HP\Desktop\KP-log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87243" y="0"/>
            <a:ext cx="2256757" cy="1268760"/>
          </a:xfrm>
          <a:prstGeom prst="rect">
            <a:avLst/>
          </a:prstGeom>
          <a:noFill/>
        </p:spPr>
      </p:pic>
      <p:pic>
        <p:nvPicPr>
          <p:cNvPr id="1030" name="Picture 6" descr="C:\Users\HP\Desktop\viewer (1).png3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2053374" cy="119675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lt-LT" sz="2000" b="1" dirty="0" smtClean="0">
                <a:latin typeface="Baskerville Old Face" pitchFamily="18" charset="0"/>
              </a:rPr>
              <a:t>Kėdainių </a:t>
            </a:r>
            <a:r>
              <a:rPr lang="lt-LT" sz="2000" b="1" dirty="0" err="1" smtClean="0">
                <a:latin typeface="Baskerville Old Face" pitchFamily="18" charset="0"/>
              </a:rPr>
              <a:t>raj</a:t>
            </a:r>
            <a:r>
              <a:rPr lang="lt-LT" sz="2000" b="1" dirty="0" smtClean="0">
                <a:latin typeface="Baskerville Old Face" pitchFamily="18" charset="0"/>
              </a:rPr>
              <a:t>. Surviliškio Vinco Svirskio pagrindinė mokykla</a:t>
            </a:r>
            <a:endParaRPr lang="lt-LT" sz="2000" dirty="0"/>
          </a:p>
        </p:txBody>
      </p:sp>
      <p:sp>
        <p:nvSpPr>
          <p:cNvPr id="3" name="Turinio vietos rezervavimo ženklas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lt-LT" sz="2000" dirty="0" smtClean="0">
                <a:hlinkClick r:id="rId2"/>
              </a:rPr>
              <a:t>http://www.kurybinespartnerystes.lt/kedainiu_rajono_surviliskio_vinco_svirskio_pagrindine_mokykla-270</a:t>
            </a:r>
            <a:endParaRPr lang="lt-LT" sz="2000" dirty="0" smtClean="0"/>
          </a:p>
          <a:p>
            <a:r>
              <a:rPr lang="lt-LT" sz="2000" dirty="0" smtClean="0">
                <a:hlinkClick r:id="rId3"/>
              </a:rPr>
              <a:t>http://www.svirskio.kedainiai.lm.lt/index.php?option=com_content&amp;view=frontpage&amp;Itemid=32</a:t>
            </a:r>
            <a:endParaRPr lang="lt-LT" sz="2000" dirty="0" smtClean="0"/>
          </a:p>
          <a:p>
            <a:endParaRPr lang="lt-L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lt-LT" sz="2800" b="1" dirty="0" smtClean="0">
                <a:latin typeface="Baskerville Old Face" pitchFamily="18" charset="0"/>
              </a:rPr>
              <a:t>Panevėžio </a:t>
            </a:r>
            <a:r>
              <a:rPr lang="lt-LT" sz="2800" b="1" dirty="0" err="1" smtClean="0">
                <a:latin typeface="Baskerville Old Face" pitchFamily="18" charset="0"/>
              </a:rPr>
              <a:t>raj</a:t>
            </a:r>
            <a:r>
              <a:rPr lang="lt-LT" sz="2800" b="1" dirty="0" smtClean="0">
                <a:latin typeface="Baskerville Old Face" pitchFamily="18" charset="0"/>
              </a:rPr>
              <a:t>. Velžio gimnazija</a:t>
            </a:r>
            <a:r>
              <a:rPr lang="lt-LT" sz="2000" dirty="0" smtClean="0">
                <a:latin typeface="Baskerville Old Face" pitchFamily="18" charset="0"/>
              </a:rPr>
              <a:t/>
            </a:r>
            <a:br>
              <a:rPr lang="lt-LT" sz="2000" dirty="0" smtClean="0">
                <a:latin typeface="Baskerville Old Face" pitchFamily="18" charset="0"/>
              </a:rPr>
            </a:br>
            <a:r>
              <a:rPr lang="lt-LT" sz="2000" dirty="0" smtClean="0">
                <a:latin typeface="Baskerville Old Face" pitchFamily="18" charset="0"/>
              </a:rPr>
              <a:t> </a:t>
            </a:r>
            <a:r>
              <a:rPr lang="lt-LT" sz="2200" dirty="0" smtClean="0">
                <a:latin typeface="Baskerville Old Face" pitchFamily="18" charset="0"/>
              </a:rPr>
              <a:t>Velžio  gimnaziją kuruojanti  Kūrybos agentė Radvilė Varanavičiūtė.</a:t>
            </a:r>
            <a:br>
              <a:rPr lang="lt-LT" sz="2200" dirty="0" smtClean="0">
                <a:latin typeface="Baskerville Old Face" pitchFamily="18" charset="0"/>
              </a:rPr>
            </a:br>
            <a:r>
              <a:rPr lang="lt-LT" sz="2200" dirty="0" smtClean="0">
                <a:latin typeface="Baskerville Old Face" pitchFamily="18" charset="0"/>
              </a:rPr>
              <a:t>Projekte dalyvaujantis Kuriantis praktikas Justas Tertelis.</a:t>
            </a:r>
            <a:endParaRPr lang="lt-LT" sz="2200" dirty="0">
              <a:latin typeface="Baskerville Old Face" pitchFamily="18" charset="0"/>
            </a:endParaRPr>
          </a:p>
        </p:txBody>
      </p:sp>
      <p:pic>
        <p:nvPicPr>
          <p:cNvPr id="2050" name="Picture 2" descr="C:\Users\HP\Desktop\2012-11-23 Kurybines partnerystes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lt-LT" sz="2500" b="1" dirty="0" smtClean="0">
                <a:latin typeface="Baskerville Old Face" pitchFamily="18" charset="0"/>
              </a:rPr>
              <a:t>Panevėžio </a:t>
            </a:r>
            <a:r>
              <a:rPr lang="lt-LT" sz="2500" b="1" dirty="0" err="1" smtClean="0">
                <a:latin typeface="Baskerville Old Face" pitchFamily="18" charset="0"/>
              </a:rPr>
              <a:t>raj</a:t>
            </a:r>
            <a:r>
              <a:rPr lang="lt-LT" sz="2500" b="1" dirty="0" smtClean="0">
                <a:latin typeface="Baskerville Old Face" pitchFamily="18" charset="0"/>
              </a:rPr>
              <a:t>. </a:t>
            </a:r>
            <a:r>
              <a:rPr lang="lt-LT" sz="2500" b="1" dirty="0" err="1" smtClean="0">
                <a:latin typeface="Baskerville Old Face" pitchFamily="18" charset="0"/>
              </a:rPr>
              <a:t>Velžio</a:t>
            </a:r>
            <a:r>
              <a:rPr lang="lt-LT" sz="2500" b="1" dirty="0" smtClean="0">
                <a:latin typeface="Baskerville Old Face" pitchFamily="18" charset="0"/>
              </a:rPr>
              <a:t> gimnazija</a:t>
            </a:r>
            <a:endParaRPr lang="lt-LT" sz="2500" dirty="0"/>
          </a:p>
        </p:txBody>
      </p:sp>
      <p:sp>
        <p:nvSpPr>
          <p:cNvPr id="3" name="Turinio vietos rezervavimo ženklas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lt-LT" sz="2000" u="sng" dirty="0" smtClean="0">
                <a:hlinkClick r:id="rId2"/>
              </a:rPr>
              <a:t>http://www.kurybinespartnerystes.lt/panevezio_rajono_velzio_gimnazija-257</a:t>
            </a:r>
          </a:p>
          <a:p>
            <a:r>
              <a:rPr lang="lt-LT" sz="2000" u="sng" dirty="0" smtClean="0">
                <a:hlinkClick r:id="rId2"/>
              </a:rPr>
              <a:t>http://www.velziogimnazija.lt/index.php?option=com</a:t>
            </a:r>
            <a:endParaRPr lang="lt-LT" sz="2000" u="sng" dirty="0" smtClean="0"/>
          </a:p>
          <a:p>
            <a:r>
              <a:rPr lang="lt-LT" sz="2000" dirty="0" smtClean="0">
                <a:hlinkClick r:id="rId3"/>
              </a:rPr>
              <a:t>http://www.panrs.lt/svietim/s_gruodis2012/s5_1.htm</a:t>
            </a:r>
            <a:endParaRPr lang="lt-LT" sz="2000" dirty="0" smtClean="0"/>
          </a:p>
          <a:p>
            <a:r>
              <a:rPr lang="lt-LT" sz="2000" dirty="0" smtClean="0">
                <a:hlinkClick r:id="rId4"/>
              </a:rPr>
              <a:t>http://www.youtube.com/watch?v=E-ki1hgk4ck&amp;feature=youtu.be</a:t>
            </a:r>
            <a:endParaRPr lang="lt-LT" sz="2000" dirty="0" smtClean="0"/>
          </a:p>
          <a:p>
            <a:r>
              <a:rPr lang="lt-LT" sz="2000" dirty="0" smtClean="0">
                <a:hlinkClick r:id="rId5"/>
              </a:rPr>
              <a:t>http://www.velziogimnazija.lt/index.php?option=com_content&amp;view=article&amp;id=36&amp;Itemid=49</a:t>
            </a:r>
            <a:endParaRPr lang="lt-LT" sz="2000" dirty="0" smtClean="0"/>
          </a:p>
          <a:p>
            <a:endParaRPr lang="lt-LT" sz="2000" dirty="0" smtClean="0"/>
          </a:p>
          <a:p>
            <a:endParaRPr lang="lt-LT" dirty="0" smtClean="0"/>
          </a:p>
          <a:p>
            <a:endParaRPr lang="lt-LT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>
          <a:xfrm>
            <a:off x="539552" y="274638"/>
            <a:ext cx="8147248" cy="1138138"/>
          </a:xfrm>
        </p:spPr>
        <p:txBody>
          <a:bodyPr>
            <a:normAutofit fontScale="90000"/>
          </a:bodyPr>
          <a:lstStyle/>
          <a:p>
            <a:r>
              <a:rPr lang="lt-LT" sz="2800" b="1" dirty="0" smtClean="0">
                <a:latin typeface="Baskerville Old Face" pitchFamily="18" charset="0"/>
              </a:rPr>
              <a:t>Radviliškio </a:t>
            </a:r>
            <a:r>
              <a:rPr lang="lt-LT" sz="2800" b="1" dirty="0" err="1" smtClean="0">
                <a:latin typeface="Baskerville Old Face" pitchFamily="18" charset="0"/>
              </a:rPr>
              <a:t>raj</a:t>
            </a:r>
            <a:r>
              <a:rPr lang="lt-LT" sz="2800" b="1" dirty="0" smtClean="0">
                <a:latin typeface="Baskerville Old Face" pitchFamily="18" charset="0"/>
              </a:rPr>
              <a:t>. Šiaulėnų Marcelino Šikšnio vidurinė mokykla</a:t>
            </a:r>
            <a:r>
              <a:rPr lang="lt-LT" sz="2500" b="1" dirty="0" smtClean="0">
                <a:latin typeface="Baskerville Old Face" pitchFamily="18" charset="0"/>
              </a:rPr>
              <a:t/>
            </a:r>
            <a:br>
              <a:rPr lang="lt-LT" sz="2500" b="1" dirty="0" smtClean="0">
                <a:latin typeface="Baskerville Old Face" pitchFamily="18" charset="0"/>
              </a:rPr>
            </a:br>
            <a:r>
              <a:rPr lang="lt-LT" sz="2200" dirty="0" smtClean="0">
                <a:latin typeface="Baskerville Old Face" pitchFamily="18" charset="0"/>
              </a:rPr>
              <a:t>Kūrybos agentė Laura Gintilaitė.</a:t>
            </a:r>
            <a:br>
              <a:rPr lang="lt-LT" sz="2200" dirty="0" smtClean="0">
                <a:latin typeface="Baskerville Old Face" pitchFamily="18" charset="0"/>
              </a:rPr>
            </a:br>
            <a:r>
              <a:rPr lang="lt-LT" sz="2200" dirty="0" smtClean="0">
                <a:latin typeface="Baskerville Old Face" pitchFamily="18" charset="0"/>
              </a:rPr>
              <a:t>Kuriantis praktikas Tomas Dapšauskas.</a:t>
            </a:r>
            <a:r>
              <a:rPr lang="en-US" sz="2200" b="1" dirty="0" smtClean="0">
                <a:latin typeface="Baskerville Old Face" pitchFamily="18" charset="0"/>
              </a:rPr>
              <a:t/>
            </a:r>
            <a:br>
              <a:rPr lang="en-US" sz="2200" b="1" dirty="0" smtClean="0">
                <a:latin typeface="Baskerville Old Face" pitchFamily="18" charset="0"/>
              </a:rPr>
            </a:br>
            <a:endParaRPr lang="lt-LT" sz="2200" b="1" dirty="0"/>
          </a:p>
        </p:txBody>
      </p:sp>
      <p:sp>
        <p:nvSpPr>
          <p:cNvPr id="3" name="Turinio vietos rezervavimo ženklas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lt-LT" sz="1600" dirty="0" smtClean="0">
                <a:latin typeface="Baskerville Old Face" pitchFamily="18" charset="0"/>
              </a:rPr>
              <a:t>Šiaulėnų ketvirtokų laikraštis</a:t>
            </a:r>
            <a:endParaRPr lang="lt-LT" sz="1600" dirty="0">
              <a:latin typeface="Baskerville Old Face" pitchFamily="18" charset="0"/>
            </a:endParaRP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90834998"/>
              </p:ext>
            </p:extLst>
          </p:nvPr>
        </p:nvGraphicFramePr>
        <p:xfrm>
          <a:off x="2051720" y="1988840"/>
          <a:ext cx="2871787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0" name="Acrobat Document" r:id="rId3" imgW="5667353" imgH="8019921" progId="AcroExch.Document.7">
                  <p:embed/>
                </p:oleObj>
              </mc:Choice>
              <mc:Fallback>
                <p:oleObj name="Acrobat Document" r:id="rId3" imgW="5667353" imgH="8019921" progId="AcroExch.Document.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051720" y="1988840"/>
                        <a:ext cx="2871787" cy="4064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lt-LT" sz="2000" b="1" dirty="0" smtClean="0">
                <a:latin typeface="Baskerville Old Face" pitchFamily="18" charset="0"/>
              </a:rPr>
              <a:t>Radviliškio </a:t>
            </a:r>
            <a:r>
              <a:rPr lang="lt-LT" sz="2000" b="1" dirty="0" err="1" smtClean="0">
                <a:latin typeface="Baskerville Old Face" pitchFamily="18" charset="0"/>
              </a:rPr>
              <a:t>raj</a:t>
            </a:r>
            <a:r>
              <a:rPr lang="lt-LT" sz="2000" b="1" dirty="0" smtClean="0">
                <a:latin typeface="Baskerville Old Face" pitchFamily="18" charset="0"/>
              </a:rPr>
              <a:t>. </a:t>
            </a:r>
            <a:r>
              <a:rPr lang="lt-LT" sz="2000" b="1" dirty="0" err="1" smtClean="0">
                <a:latin typeface="Baskerville Old Face" pitchFamily="18" charset="0"/>
              </a:rPr>
              <a:t>Šiaulėnų</a:t>
            </a:r>
            <a:r>
              <a:rPr lang="lt-LT" sz="2000" b="1" dirty="0" smtClean="0">
                <a:latin typeface="Baskerville Old Face" pitchFamily="18" charset="0"/>
              </a:rPr>
              <a:t> Marcelino Šikšnio vidurinė mokykla</a:t>
            </a:r>
            <a:endParaRPr lang="lt-LT" sz="2000" dirty="0"/>
          </a:p>
        </p:txBody>
      </p:sp>
      <p:sp>
        <p:nvSpPr>
          <p:cNvPr id="3" name="Turinio vietos rezervavimo ženklas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lt-LT" sz="2000" dirty="0" smtClean="0">
                <a:hlinkClick r:id="rId2"/>
              </a:rPr>
              <a:t>http://www.kurybinespartnerystes.lt/radviliskio_rajono_siaulenu_marcelio_siksnio_vidurine_mokykla-254</a:t>
            </a:r>
            <a:endParaRPr lang="lt-LT" sz="2000" dirty="0" smtClean="0"/>
          </a:p>
          <a:p>
            <a:r>
              <a:rPr lang="lt-LT" sz="2000" dirty="0" smtClean="0">
                <a:hlinkClick r:id="rId3"/>
              </a:rPr>
              <a:t>http://www.msiksnys.radviliskis.lm.lt/2012/11/23/mokykla-dalyvauja-%E2%80%9Ekurybiniu-partnerysciu%E2%80%9C-programoje/#more-1826</a:t>
            </a:r>
            <a:endParaRPr lang="lt-LT" sz="2000" dirty="0" smtClean="0"/>
          </a:p>
          <a:p>
            <a:endParaRPr lang="lt-L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lt-LT" sz="2200" b="1" dirty="0" smtClean="0">
                <a:latin typeface="Baskerville Old Face" pitchFamily="18" charset="0"/>
              </a:rPr>
              <a:t/>
            </a:r>
            <a:br>
              <a:rPr lang="lt-LT" sz="2200" b="1" dirty="0" smtClean="0">
                <a:latin typeface="Baskerville Old Face" pitchFamily="18" charset="0"/>
              </a:rPr>
            </a:br>
            <a:r>
              <a:rPr lang="lt-LT" sz="2800" b="1" dirty="0" smtClean="0">
                <a:latin typeface="Baskerville Old Face" pitchFamily="18" charset="0"/>
              </a:rPr>
              <a:t>Raseinių Šaltinio pagrindinė mokykla</a:t>
            </a:r>
            <a:r>
              <a:rPr lang="lt-LT" sz="2200" b="1" dirty="0" smtClean="0">
                <a:latin typeface="Baskerville Old Face" pitchFamily="18" charset="0"/>
              </a:rPr>
              <a:t/>
            </a:r>
            <a:br>
              <a:rPr lang="lt-LT" sz="2200" b="1" dirty="0" smtClean="0">
                <a:latin typeface="Baskerville Old Face" pitchFamily="18" charset="0"/>
              </a:rPr>
            </a:br>
            <a:r>
              <a:rPr lang="lt-LT" sz="2200" dirty="0" smtClean="0">
                <a:latin typeface="Baskerville Old Face" pitchFamily="18" charset="0"/>
              </a:rPr>
              <a:t>Kūrybos agentė Kristina </a:t>
            </a:r>
            <a:r>
              <a:rPr lang="lt-LT" sz="2200" dirty="0" err="1" smtClean="0">
                <a:latin typeface="Baskerville Old Face" pitchFamily="18" charset="0"/>
              </a:rPr>
              <a:t>Gaubienė</a:t>
            </a:r>
            <a:r>
              <a:rPr lang="lt-LT" sz="2200" dirty="0" smtClean="0">
                <a:latin typeface="Baskerville Old Face" pitchFamily="18" charset="0"/>
              </a:rPr>
              <a:t>.</a:t>
            </a:r>
            <a:br>
              <a:rPr lang="lt-LT" sz="2200" dirty="0" smtClean="0">
                <a:latin typeface="Baskerville Old Face" pitchFamily="18" charset="0"/>
              </a:rPr>
            </a:br>
            <a:r>
              <a:rPr lang="lt-LT" sz="2200" dirty="0" smtClean="0">
                <a:latin typeface="Baskerville Old Face" pitchFamily="18" charset="0"/>
              </a:rPr>
              <a:t>Kuriantis praktikas </a:t>
            </a:r>
            <a:r>
              <a:rPr lang="lt-LT" sz="2200" dirty="0">
                <a:latin typeface="Baskerville Old Face" pitchFamily="18" charset="0"/>
              </a:rPr>
              <a:t>Eugenija </a:t>
            </a:r>
            <a:r>
              <a:rPr lang="lt-LT" sz="2200" dirty="0" smtClean="0">
                <a:latin typeface="Baskerville Old Face" pitchFamily="18" charset="0"/>
              </a:rPr>
              <a:t>Sutkutė.</a:t>
            </a:r>
            <a:r>
              <a:rPr lang="en-US" sz="2000" b="1" dirty="0" smtClean="0">
                <a:latin typeface="Baskerville Old Face" pitchFamily="18" charset="0"/>
              </a:rPr>
              <a:t/>
            </a:r>
            <a:br>
              <a:rPr lang="en-US" sz="2000" b="1" dirty="0" smtClean="0">
                <a:latin typeface="Baskerville Old Face" pitchFamily="18" charset="0"/>
              </a:rPr>
            </a:br>
            <a:endParaRPr lang="lt-LT" sz="2000" b="1" dirty="0" smtClean="0">
              <a:latin typeface="Baskerville Old Face" pitchFamily="18" charset="0"/>
            </a:endParaRPr>
          </a:p>
        </p:txBody>
      </p:sp>
      <p:sp>
        <p:nvSpPr>
          <p:cNvPr id="3" name="Turinio vietos rezervavimo ženklas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lt-LT" sz="1600" dirty="0" smtClean="0">
                <a:latin typeface="Baskerville Old Face" pitchFamily="18" charset="0"/>
              </a:rPr>
              <a:t>Auginame savo kūrybiškumą                                              </a:t>
            </a:r>
            <a:r>
              <a:rPr lang="lt-LT" sz="1600" dirty="0" smtClean="0">
                <a:latin typeface="Baskerville Old Face" pitchFamily="18" charset="0"/>
              </a:rPr>
              <a:t>      Susipažinimas rate</a:t>
            </a:r>
          </a:p>
          <a:p>
            <a:pPr>
              <a:buNone/>
            </a:pPr>
            <a:r>
              <a:rPr lang="lt-LT" sz="1600" dirty="0" smtClean="0">
                <a:latin typeface="Baskerville Old Face" pitchFamily="18" charset="0"/>
              </a:rPr>
              <a:t>Pasineriame </a:t>
            </a:r>
            <a:r>
              <a:rPr lang="lt-LT" sz="1600" dirty="0" smtClean="0">
                <a:latin typeface="Baskerville Old Face" pitchFamily="18" charset="0"/>
              </a:rPr>
              <a:t>į kūrybinį procesą...</a:t>
            </a:r>
            <a:r>
              <a:rPr lang="en-US" sz="1600" b="1" dirty="0" smtClean="0">
                <a:latin typeface="Baskerville Old Face" pitchFamily="18" charset="0"/>
              </a:rPr>
              <a:t/>
            </a:r>
            <a:br>
              <a:rPr lang="en-US" sz="1600" b="1" dirty="0" smtClean="0">
                <a:latin typeface="Baskerville Old Face" pitchFamily="18" charset="0"/>
              </a:rPr>
            </a:br>
            <a:endParaRPr lang="lt-LT" sz="1600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251518" y="2780928"/>
            <a:ext cx="4367827" cy="2952328"/>
          </a:xfrm>
          <a:prstGeom prst="rect">
            <a:avLst/>
          </a:prstGeom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4572000" y="2780928"/>
            <a:ext cx="4250612" cy="28830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4644008" y="836712"/>
            <a:ext cx="4186808" cy="459904"/>
          </a:xfrm>
        </p:spPr>
        <p:txBody>
          <a:bodyPr>
            <a:normAutofit/>
          </a:bodyPr>
          <a:lstStyle/>
          <a:p>
            <a:pPr algn="r"/>
            <a:r>
              <a:rPr lang="lt-LT" sz="1600" dirty="0" smtClean="0">
                <a:latin typeface="Baskerville Old Face" pitchFamily="18" charset="0"/>
              </a:rPr>
              <a:t>Kvapiųjų substancijų sukeltos emocijos</a:t>
            </a:r>
            <a:endParaRPr lang="en-US" sz="1600" dirty="0">
              <a:latin typeface="Baskerville Old Face" pitchFamily="18" charset="0"/>
            </a:endParaRP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92080" y="1340768"/>
            <a:ext cx="3851920" cy="2647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3387" y="3573016"/>
            <a:ext cx="5236954" cy="3113864"/>
          </a:xfrm>
        </p:spPr>
      </p:pic>
      <p:sp>
        <p:nvSpPr>
          <p:cNvPr id="7" name="Stačiakampis 6"/>
          <p:cNvSpPr/>
          <p:nvPr/>
        </p:nvSpPr>
        <p:spPr>
          <a:xfrm>
            <a:off x="179512" y="2348880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lt-LT" sz="1600" dirty="0" smtClean="0">
                <a:latin typeface="Baskerville Old Face" pitchFamily="18" charset="0"/>
              </a:rPr>
              <a:t>Vienu iš meno terapijos būdų sukuriame koliažus “aš kūrybingas” ir tuo nuoširdžiai patikime</a:t>
            </a:r>
            <a:r>
              <a:rPr lang="lt-LT" sz="1600" dirty="0" smtClean="0">
                <a:latin typeface="Baskerville Old Face" pitchFamily="18" charset="0"/>
                <a:sym typeface="Wingdings" pitchFamily="2" charset="2"/>
              </a:rPr>
              <a:t></a:t>
            </a:r>
            <a:endParaRPr lang="lt-LT" sz="1600" dirty="0"/>
          </a:p>
        </p:txBody>
      </p:sp>
      <p:sp>
        <p:nvSpPr>
          <p:cNvPr id="8" name="Stačiakampis 7"/>
          <p:cNvSpPr/>
          <p:nvPr/>
        </p:nvSpPr>
        <p:spPr>
          <a:xfrm>
            <a:off x="539552" y="404664"/>
            <a:ext cx="79928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lt-LT" b="1" dirty="0" smtClean="0">
                <a:latin typeface="Baskerville Old Face" pitchFamily="18" charset="0"/>
              </a:rPr>
              <a:t>Raseinių Šaltinio pagrindinė mokykla</a:t>
            </a:r>
            <a:endParaRPr lang="lt-L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lt-LT" sz="2000" b="1" dirty="0" smtClean="0">
                <a:latin typeface="Baskerville Old Face" pitchFamily="18" charset="0"/>
              </a:rPr>
              <a:t>Raseinių Šaltinio pagrindinė mokykla</a:t>
            </a:r>
            <a:r>
              <a:rPr lang="lt-LT" sz="2000" dirty="0" smtClean="0"/>
              <a:t/>
            </a:r>
            <a:br>
              <a:rPr lang="lt-LT" sz="2000" dirty="0" smtClean="0"/>
            </a:br>
            <a:endParaRPr lang="lt-LT" sz="2000" dirty="0"/>
          </a:p>
        </p:txBody>
      </p:sp>
      <p:sp>
        <p:nvSpPr>
          <p:cNvPr id="3" name="Turinio vietos rezervavimo ženklas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lt-LT" sz="2000" dirty="0" smtClean="0">
                <a:hlinkClick r:id="rId2"/>
              </a:rPr>
              <a:t>http://www.kurybinespartnerystes.lt/raseiniu_saltinio_pagrindine_mokykla-251</a:t>
            </a:r>
            <a:endParaRPr lang="lt-LT" sz="2000" dirty="0" smtClean="0"/>
          </a:p>
          <a:p>
            <a:r>
              <a:rPr lang="lt-LT" sz="2000" dirty="0" smtClean="0">
                <a:hlinkClick r:id="rId3"/>
              </a:rPr>
              <a:t>http://www.saltiniomokykla.lt/275-startuoja-%E2%80%9Ek%C5%ABrybini%C5%B3-partnerys%C4%8Di%C5%B3%E2%80%9C-projektas.html</a:t>
            </a:r>
            <a:endParaRPr lang="lt-LT" sz="2000" dirty="0" smtClean="0"/>
          </a:p>
          <a:p>
            <a:r>
              <a:rPr lang="lt-LT" sz="2000" dirty="0" smtClean="0">
                <a:hlinkClick r:id="rId4"/>
              </a:rPr>
              <a:t>http://www.saltiniomokykla.lt/pasiekimai1/projektai.html</a:t>
            </a:r>
            <a:endParaRPr lang="lt-LT" sz="2000" dirty="0" smtClean="0"/>
          </a:p>
          <a:p>
            <a:endParaRPr lang="lt-LT" sz="2000" dirty="0" smtClean="0"/>
          </a:p>
          <a:p>
            <a:endParaRPr lang="lt-L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lt-LT" sz="2800" b="1" dirty="0" smtClean="0">
                <a:latin typeface="Baskerville Old Face" pitchFamily="18" charset="0"/>
              </a:rPr>
              <a:t>Raseinių </a:t>
            </a:r>
            <a:r>
              <a:rPr lang="lt-LT" sz="2800" b="1" dirty="0" err="1" smtClean="0">
                <a:latin typeface="Baskerville Old Face" pitchFamily="18" charset="0"/>
              </a:rPr>
              <a:t>raj</a:t>
            </a:r>
            <a:r>
              <a:rPr lang="lt-LT" sz="2800" b="1" dirty="0" smtClean="0">
                <a:latin typeface="Baskerville Old Face" pitchFamily="18" charset="0"/>
              </a:rPr>
              <a:t>. Nemakščių Martyno Mažvydo vidurinė mokykla</a:t>
            </a:r>
            <a:r>
              <a:rPr lang="lt-LT" sz="2500" b="1" dirty="0" smtClean="0">
                <a:latin typeface="Baskerville Old Face" pitchFamily="18" charset="0"/>
              </a:rPr>
              <a:t/>
            </a:r>
            <a:br>
              <a:rPr lang="lt-LT" sz="2500" b="1" dirty="0" smtClean="0">
                <a:latin typeface="Baskerville Old Face" pitchFamily="18" charset="0"/>
              </a:rPr>
            </a:br>
            <a:r>
              <a:rPr lang="lt-LT" sz="2200" dirty="0" smtClean="0">
                <a:latin typeface="Baskerville Old Face" pitchFamily="18" charset="0"/>
              </a:rPr>
              <a:t>“Kūrybinių partnerysčių” Kūrybos agentė Daiva Nazarovienė.</a:t>
            </a:r>
            <a:br>
              <a:rPr lang="lt-LT" sz="2200" dirty="0" smtClean="0">
                <a:latin typeface="Baskerville Old Face" pitchFamily="18" charset="0"/>
              </a:rPr>
            </a:br>
            <a:r>
              <a:rPr lang="lt-LT" sz="2200" dirty="0" smtClean="0">
                <a:latin typeface="Baskerville Old Face" pitchFamily="18" charset="0"/>
              </a:rPr>
              <a:t>Kuriantys praktikai </a:t>
            </a:r>
            <a:r>
              <a:rPr lang="lt-LT" sz="2200" dirty="0">
                <a:latin typeface="Baskerville Old Face" pitchFamily="18" charset="0"/>
              </a:rPr>
              <a:t>Gediminas </a:t>
            </a:r>
            <a:r>
              <a:rPr lang="lt-LT" sz="2200" dirty="0" smtClean="0">
                <a:latin typeface="Baskerville Old Face" pitchFamily="18" charset="0"/>
              </a:rPr>
              <a:t>Beržinis, </a:t>
            </a:r>
            <a:r>
              <a:rPr lang="lt-LT" sz="2200" dirty="0">
                <a:latin typeface="Baskerville Old Face" pitchFamily="18" charset="0"/>
              </a:rPr>
              <a:t>Mykolas </a:t>
            </a:r>
            <a:r>
              <a:rPr lang="lt-LT" sz="2200" dirty="0" smtClean="0">
                <a:latin typeface="Baskerville Old Face" pitchFamily="18" charset="0"/>
              </a:rPr>
              <a:t>Natalevičius, Miglė Šalnaitė</a:t>
            </a:r>
            <a:r>
              <a:rPr lang="lt-LT" sz="2200" b="1" dirty="0" smtClean="0">
                <a:latin typeface="Baskerville Old Face" pitchFamily="18" charset="0"/>
              </a:rPr>
              <a:t/>
            </a:r>
            <a:br>
              <a:rPr lang="lt-LT" sz="2200" b="1" dirty="0" smtClean="0">
                <a:latin typeface="Baskerville Old Face" pitchFamily="18" charset="0"/>
              </a:rPr>
            </a:br>
            <a:endParaRPr lang="lt-LT" sz="22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lt-LT" sz="2000" b="1" dirty="0" smtClean="0">
                <a:latin typeface="Baskerville Old Face" pitchFamily="18" charset="0"/>
              </a:rPr>
              <a:t>Raseinių </a:t>
            </a:r>
            <a:r>
              <a:rPr lang="lt-LT" sz="2000" b="1" dirty="0" err="1" smtClean="0">
                <a:latin typeface="Baskerville Old Face" pitchFamily="18" charset="0"/>
              </a:rPr>
              <a:t>raj</a:t>
            </a:r>
            <a:r>
              <a:rPr lang="lt-LT" sz="2000" b="1" dirty="0" smtClean="0">
                <a:latin typeface="Baskerville Old Face" pitchFamily="18" charset="0"/>
              </a:rPr>
              <a:t>. Nemakščių Martyno Mažvydo vidurinė mokykla</a:t>
            </a:r>
            <a:endParaRPr lang="lt-LT" sz="2000" dirty="0"/>
          </a:p>
        </p:txBody>
      </p:sp>
      <p:sp>
        <p:nvSpPr>
          <p:cNvPr id="3" name="Turinio vietos rezervavimo ženklas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lt-LT" sz="2000" dirty="0" smtClean="0">
                <a:hlinkClick r:id="rId2"/>
              </a:rPr>
              <a:t>http://www.kurybinespartnerystes.lt/raseiniu_r_nemaksciu_martyno_mazvydo_vidurine_mokykla-163</a:t>
            </a:r>
            <a:endParaRPr lang="lt-LT" sz="2000" dirty="0" smtClean="0"/>
          </a:p>
          <a:p>
            <a:r>
              <a:rPr lang="lt-LT" sz="2000" dirty="0" smtClean="0">
                <a:hlinkClick r:id="rId3"/>
              </a:rPr>
              <a:t>http://www.nemaksciuvm.lt/index.php/132-vykdoma-pokyciu-mokyklos-programa</a:t>
            </a:r>
            <a:endParaRPr lang="lt-LT" sz="2000" dirty="0" smtClean="0"/>
          </a:p>
          <a:p>
            <a:r>
              <a:rPr lang="en-US" sz="2000" u="sng" dirty="0" smtClean="0">
                <a:hlinkClick r:id="rId4"/>
              </a:rPr>
              <a:t>http://www.nemaksciuvm.lt/index.php/123-kurybines-partnerystes-tesiasi</a:t>
            </a:r>
            <a:endParaRPr lang="lt-LT" sz="2000" dirty="0" smtClean="0"/>
          </a:p>
          <a:p>
            <a:r>
              <a:rPr lang="en-US" sz="2000" u="sng" dirty="0" smtClean="0">
                <a:hlinkClick r:id="rId5"/>
              </a:rPr>
              <a:t>http://www.raseiniai.lt/index.php?1948180590</a:t>
            </a:r>
            <a:r>
              <a:rPr lang="en-US" sz="2000" dirty="0" smtClean="0"/>
              <a:t>	</a:t>
            </a:r>
            <a:endParaRPr lang="lt-LT" sz="2000" dirty="0" smtClean="0"/>
          </a:p>
          <a:p>
            <a:endParaRPr lang="lt-L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Autofit/>
          </a:bodyPr>
          <a:lstStyle/>
          <a:p>
            <a:pPr algn="l"/>
            <a:r>
              <a:rPr lang="lt-LT" sz="3300" dirty="0" smtClean="0">
                <a:latin typeface="Baskerville Old Face" pitchFamily="18" charset="0"/>
              </a:rPr>
              <a:t>Kėdainių suaugusiųjų mokymo centro </a:t>
            </a:r>
            <a:br>
              <a:rPr lang="lt-LT" sz="3300" dirty="0" smtClean="0">
                <a:latin typeface="Baskerville Old Face" pitchFamily="18" charset="0"/>
              </a:rPr>
            </a:br>
            <a:r>
              <a:rPr lang="lt-LT" sz="3300" dirty="0" smtClean="0">
                <a:latin typeface="Baskerville Old Face" pitchFamily="18" charset="0"/>
              </a:rPr>
              <a:t>kuruojančios mokyklos </a:t>
            </a:r>
            <a:r>
              <a:rPr lang="lt-LT" sz="3300" dirty="0" smtClean="0">
                <a:latin typeface="Baskerville Old Face" pitchFamily="18" charset="0"/>
              </a:rPr>
              <a:t>2012 m.-2013 m.</a:t>
            </a:r>
            <a:endParaRPr lang="lt-LT" sz="3300" dirty="0">
              <a:latin typeface="Baskerville Old Face" pitchFamily="18" charset="0"/>
            </a:endParaRPr>
          </a:p>
        </p:txBody>
      </p:sp>
      <p:pic>
        <p:nvPicPr>
          <p:cNvPr id="2050" name="Picture 2" descr="C:\Users\HP\Desktop\KP-log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15328" y="0"/>
            <a:ext cx="2128672" cy="1196752"/>
          </a:xfrm>
          <a:prstGeom prst="rect">
            <a:avLst/>
          </a:prstGeom>
          <a:noFill/>
        </p:spPr>
      </p:pic>
      <p:sp>
        <p:nvSpPr>
          <p:cNvPr id="5" name="Rodyklė žemyn 4"/>
          <p:cNvSpPr/>
          <p:nvPr/>
        </p:nvSpPr>
        <p:spPr>
          <a:xfrm>
            <a:off x="1403648" y="1484784"/>
            <a:ext cx="576064" cy="18002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  <p:sp>
        <p:nvSpPr>
          <p:cNvPr id="7" name="Rodyklė žemyn 6"/>
          <p:cNvSpPr/>
          <p:nvPr/>
        </p:nvSpPr>
        <p:spPr>
          <a:xfrm>
            <a:off x="6012160" y="1340768"/>
            <a:ext cx="576064" cy="18002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  <p:sp>
        <p:nvSpPr>
          <p:cNvPr id="8" name="Antraštė 1"/>
          <p:cNvSpPr txBox="1">
            <a:spLocks/>
          </p:cNvSpPr>
          <p:nvPr/>
        </p:nvSpPr>
        <p:spPr>
          <a:xfrm>
            <a:off x="0" y="3861048"/>
            <a:ext cx="493204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lt-LT" sz="3300" b="1" dirty="0" smtClean="0">
                <a:latin typeface="Baskerville Old Face" pitchFamily="18" charset="0"/>
                <a:ea typeface="+mj-ea"/>
                <a:cs typeface="+mj-cs"/>
              </a:rPr>
              <a:t>“Tyrinėjančios mokyklos”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t-LT" sz="33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Baskerville Old Face" pitchFamily="18" charset="0"/>
                <a:ea typeface="+mj-ea"/>
                <a:cs typeface="+mj-cs"/>
              </a:rPr>
              <a:t>5</a:t>
            </a:r>
          </a:p>
        </p:txBody>
      </p:sp>
      <p:sp>
        <p:nvSpPr>
          <p:cNvPr id="9" name="Antraštė 1"/>
          <p:cNvSpPr txBox="1">
            <a:spLocks/>
          </p:cNvSpPr>
          <p:nvPr/>
        </p:nvSpPr>
        <p:spPr>
          <a:xfrm>
            <a:off x="5004048" y="4005064"/>
            <a:ext cx="4139952" cy="9361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lt-LT" sz="3300" b="1" dirty="0" smtClean="0">
                <a:latin typeface="Baskerville Old Face" pitchFamily="18" charset="0"/>
                <a:ea typeface="+mj-ea"/>
                <a:cs typeface="+mj-cs"/>
              </a:rPr>
              <a:t>“Pokyčių mokyklos”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t-LT" sz="33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Baskerville Old Face" pitchFamily="18" charset="0"/>
                <a:ea typeface="+mj-ea"/>
                <a:cs typeface="+mj-cs"/>
              </a:rPr>
              <a:t>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lt-LT" sz="2800" b="1" dirty="0" smtClean="0">
                <a:latin typeface="Baskerville Old Face" pitchFamily="18" charset="0"/>
              </a:rPr>
              <a:t>Radviliškio </a:t>
            </a:r>
            <a:r>
              <a:rPr lang="lt-LT" sz="2800" b="1" dirty="0" err="1" smtClean="0">
                <a:latin typeface="Baskerville Old Face" pitchFamily="18" charset="0"/>
              </a:rPr>
              <a:t>raj</a:t>
            </a:r>
            <a:r>
              <a:rPr lang="lt-LT" sz="2800" b="1" dirty="0" smtClean="0">
                <a:latin typeface="Baskerville Old Face" pitchFamily="18" charset="0"/>
              </a:rPr>
              <a:t>. Sidabravo vidurinė mokykla</a:t>
            </a:r>
            <a:r>
              <a:rPr lang="lt-LT" sz="2500" b="1" dirty="0" smtClean="0">
                <a:latin typeface="Baskerville Old Face" pitchFamily="18" charset="0"/>
              </a:rPr>
              <a:t/>
            </a:r>
            <a:br>
              <a:rPr lang="lt-LT" sz="2500" b="1" dirty="0" smtClean="0">
                <a:latin typeface="Baskerville Old Face" pitchFamily="18" charset="0"/>
              </a:rPr>
            </a:br>
            <a:r>
              <a:rPr lang="lt-LT" sz="2200" dirty="0" smtClean="0">
                <a:latin typeface="Baskerville Old Face" pitchFamily="18" charset="0"/>
              </a:rPr>
              <a:t> “Kūrybinių partnerysčių” Kūrybos agentas Mindaugas Butvila.</a:t>
            </a:r>
            <a:br>
              <a:rPr lang="lt-LT" sz="2200" dirty="0" smtClean="0">
                <a:latin typeface="Baskerville Old Face" pitchFamily="18" charset="0"/>
              </a:rPr>
            </a:br>
            <a:r>
              <a:rPr lang="lt-LT" sz="2200" dirty="0" smtClean="0">
                <a:latin typeface="Baskerville Old Face" pitchFamily="18" charset="0"/>
              </a:rPr>
              <a:t>Kuriantys praktikai </a:t>
            </a:r>
            <a:r>
              <a:rPr lang="lt-LT" sz="2500" dirty="0" smtClean="0">
                <a:latin typeface="Baskerville Old Face" pitchFamily="18" charset="0"/>
              </a:rPr>
              <a:t/>
            </a:r>
            <a:br>
              <a:rPr lang="lt-LT" sz="2500" dirty="0" smtClean="0">
                <a:latin typeface="Baskerville Old Face" pitchFamily="18" charset="0"/>
              </a:rPr>
            </a:br>
            <a:endParaRPr lang="lt-LT" sz="2500" dirty="0"/>
          </a:p>
        </p:txBody>
      </p:sp>
      <p:pic>
        <p:nvPicPr>
          <p:cNvPr id="1026" name="Picture 2" descr="C:\Users\BIBLIO~1\AppData\Local\Temp\Rar$DI78.592\DSC_000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628800"/>
            <a:ext cx="3657600" cy="2429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BIBLIO~1\AppData\Local\Temp\Rar$DI18.592\DSC_003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7679" y="4127160"/>
            <a:ext cx="3657600" cy="2429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BIBLIO~1\AppData\Local\Temp\Rar$DI98.592\DSC_015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7152" y="1628800"/>
            <a:ext cx="3657600" cy="2429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BIBLIO~1\AppData\Local\Temp\Rar$DI10.592\DSC_019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4127160"/>
            <a:ext cx="3657600" cy="2429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lt-LT" b="1" dirty="0" smtClean="0"/>
              <a:t/>
            </a:r>
            <a:br>
              <a:rPr lang="lt-LT" b="1" dirty="0" smtClean="0"/>
            </a:br>
            <a:r>
              <a:rPr lang="lt-LT" b="1" dirty="0" smtClean="0"/>
              <a:t/>
            </a:r>
            <a:br>
              <a:rPr lang="lt-LT" b="1" dirty="0" smtClean="0"/>
            </a:br>
            <a:endParaRPr lang="lt-LT" dirty="0"/>
          </a:p>
        </p:txBody>
      </p:sp>
      <p:pic>
        <p:nvPicPr>
          <p:cNvPr id="2050" name="Picture 2" descr="C:\Users\BIBLIO~1\AppData\Local\Temp\Rar$DI14.592\DSC_022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789040"/>
            <a:ext cx="3657600" cy="2429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BIBLIO~1\AppData\Local\Temp\Rar$DI66.592\DSC_014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789040"/>
            <a:ext cx="3657600" cy="2429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2491942" y="476672"/>
            <a:ext cx="459132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lt-LT" sz="2000" b="1" dirty="0">
                <a:latin typeface="Baskerville Old Face" pitchFamily="18" charset="0"/>
              </a:rPr>
              <a:t>Radviliškio raj. Sidabravo vidurinė mokykla</a:t>
            </a:r>
            <a:endParaRPr lang="en-US" sz="2000" dirty="0"/>
          </a:p>
        </p:txBody>
      </p:sp>
      <p:pic>
        <p:nvPicPr>
          <p:cNvPr id="2052" name="Picture 4" descr="C:\Users\BIBLIO~1\AppData\Local\Temp\Rar$DI78.592\DSC_081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196752"/>
            <a:ext cx="3657600" cy="2429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BIBLIO~1\AppData\Local\Temp\Rar$DI81.296\DSC_058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196752"/>
            <a:ext cx="3657600" cy="2429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lt-LT" sz="2000" b="1" dirty="0" smtClean="0">
                <a:latin typeface="Baskerville Old Face" pitchFamily="18" charset="0"/>
              </a:rPr>
              <a:t>Radviliškio </a:t>
            </a:r>
            <a:r>
              <a:rPr lang="lt-LT" sz="2000" b="1" dirty="0" err="1" smtClean="0">
                <a:latin typeface="Baskerville Old Face" pitchFamily="18" charset="0"/>
              </a:rPr>
              <a:t>raj</a:t>
            </a:r>
            <a:r>
              <a:rPr lang="lt-LT" sz="2000" b="1" dirty="0" smtClean="0">
                <a:latin typeface="Baskerville Old Face" pitchFamily="18" charset="0"/>
              </a:rPr>
              <a:t>. </a:t>
            </a:r>
            <a:r>
              <a:rPr lang="lt-LT" sz="2000" b="1" dirty="0" err="1" smtClean="0">
                <a:latin typeface="Baskerville Old Face" pitchFamily="18" charset="0"/>
              </a:rPr>
              <a:t>Sidabravo</a:t>
            </a:r>
            <a:r>
              <a:rPr lang="lt-LT" sz="2000" b="1" dirty="0" smtClean="0">
                <a:latin typeface="Baskerville Old Face" pitchFamily="18" charset="0"/>
              </a:rPr>
              <a:t> vidurinė mokykla</a:t>
            </a:r>
            <a:endParaRPr lang="lt-LT" sz="2000" dirty="0"/>
          </a:p>
        </p:txBody>
      </p:sp>
      <p:sp>
        <p:nvSpPr>
          <p:cNvPr id="3" name="Turinio vietos rezervavimo ženklas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lt-LT" sz="2000" dirty="0" smtClean="0">
                <a:hlinkClick r:id="rId2"/>
              </a:rPr>
              <a:t>http://www.kurybinespartnerystes.lt/radviliskio_rajono_sidabravo_vidurine_mokykla-200</a:t>
            </a:r>
            <a:endParaRPr lang="lt-LT" sz="2000" dirty="0" smtClean="0"/>
          </a:p>
          <a:p>
            <a:r>
              <a:rPr lang="lt-LT" sz="2000" dirty="0" smtClean="0">
                <a:hlinkClick r:id="rId3"/>
              </a:rPr>
              <a:t>http://www.sidabravas.radviliskis.lm.lt/kuryb_partnerytes.htm</a:t>
            </a:r>
            <a:endParaRPr lang="lt-LT" sz="2000" dirty="0" smtClean="0"/>
          </a:p>
          <a:p>
            <a:r>
              <a:rPr lang="lt-LT" sz="2000" u="sng" dirty="0" smtClean="0">
                <a:hlinkClick r:id="rId4"/>
              </a:rPr>
              <a:t>http://www.facebook.com/pages/Sidabravo-vidurin%C4%97s-mokyklos-K%C5%ABrybin%C4%97s-partneryst%C4%97s/471385996223868?fref=ts</a:t>
            </a:r>
            <a:endParaRPr lang="lt-LT" sz="2000" dirty="0" smtClean="0"/>
          </a:p>
          <a:p>
            <a:endParaRPr lang="lt-L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urinio vietos rezervavimo ženklas 2"/>
          <p:cNvSpPr>
            <a:spLocks noGrp="1"/>
          </p:cNvSpPr>
          <p:nvPr>
            <p:ph idx="1"/>
          </p:nvPr>
        </p:nvSpPr>
        <p:spPr>
          <a:xfrm>
            <a:off x="395536" y="1484784"/>
            <a:ext cx="8280920" cy="4525963"/>
          </a:xfrm>
        </p:spPr>
        <p:txBody>
          <a:bodyPr/>
          <a:lstStyle/>
          <a:p>
            <a:r>
              <a:rPr lang="lt-LT" dirty="0" smtClean="0">
                <a:latin typeface="Baskerville Old Face" pitchFamily="18" charset="0"/>
              </a:rPr>
              <a:t>Kėdainių “Aušros </a:t>
            </a:r>
            <a:r>
              <a:rPr lang="lt-LT" dirty="0" err="1" smtClean="0">
                <a:latin typeface="Baskerville Old Face" pitchFamily="18" charset="0"/>
              </a:rPr>
              <a:t>sveikatinimo</a:t>
            </a:r>
            <a:r>
              <a:rPr lang="lt-LT" dirty="0" smtClean="0">
                <a:latin typeface="Baskerville Old Face" pitchFamily="18" charset="0"/>
              </a:rPr>
              <a:t> ir sporto” pagrindinė mokykla;</a:t>
            </a:r>
          </a:p>
          <a:p>
            <a:r>
              <a:rPr lang="lt-LT" dirty="0" smtClean="0">
                <a:latin typeface="Baskerville Old Face" pitchFamily="18" charset="0"/>
              </a:rPr>
              <a:t>Kėdainių </a:t>
            </a:r>
            <a:r>
              <a:rPr lang="lt-LT" dirty="0" err="1" smtClean="0">
                <a:latin typeface="Baskerville Old Face" pitchFamily="18" charset="0"/>
              </a:rPr>
              <a:t>raj</a:t>
            </a:r>
            <a:r>
              <a:rPr lang="lt-LT" dirty="0" smtClean="0">
                <a:latin typeface="Baskerville Old Face" pitchFamily="18" charset="0"/>
              </a:rPr>
              <a:t>. Surviliškio Vinco Svirskio pagrindinė mokykla;</a:t>
            </a:r>
          </a:p>
          <a:p>
            <a:r>
              <a:rPr lang="lt-LT" dirty="0" smtClean="0">
                <a:latin typeface="Baskerville Old Face" pitchFamily="18" charset="0"/>
              </a:rPr>
              <a:t>Panevėžio </a:t>
            </a:r>
            <a:r>
              <a:rPr lang="lt-LT" dirty="0" err="1" smtClean="0">
                <a:latin typeface="Baskerville Old Face" pitchFamily="18" charset="0"/>
              </a:rPr>
              <a:t>raj</a:t>
            </a:r>
            <a:r>
              <a:rPr lang="lt-LT" dirty="0" smtClean="0">
                <a:latin typeface="Baskerville Old Face" pitchFamily="18" charset="0"/>
              </a:rPr>
              <a:t>. </a:t>
            </a:r>
            <a:r>
              <a:rPr lang="lt-LT" dirty="0" err="1" smtClean="0">
                <a:latin typeface="Baskerville Old Face" pitchFamily="18" charset="0"/>
              </a:rPr>
              <a:t>Velžio</a:t>
            </a:r>
            <a:r>
              <a:rPr lang="lt-LT" dirty="0" smtClean="0">
                <a:latin typeface="Baskerville Old Face" pitchFamily="18" charset="0"/>
              </a:rPr>
              <a:t> gimnazija;</a:t>
            </a:r>
          </a:p>
          <a:p>
            <a:r>
              <a:rPr lang="lt-LT" dirty="0" smtClean="0">
                <a:latin typeface="Baskerville Old Face" pitchFamily="18" charset="0"/>
              </a:rPr>
              <a:t>Radviliškio </a:t>
            </a:r>
            <a:r>
              <a:rPr lang="lt-LT" dirty="0" err="1" smtClean="0">
                <a:latin typeface="Baskerville Old Face" pitchFamily="18" charset="0"/>
              </a:rPr>
              <a:t>raj</a:t>
            </a:r>
            <a:r>
              <a:rPr lang="lt-LT" dirty="0" smtClean="0">
                <a:latin typeface="Baskerville Old Face" pitchFamily="18" charset="0"/>
              </a:rPr>
              <a:t>. </a:t>
            </a:r>
            <a:r>
              <a:rPr lang="lt-LT" dirty="0" err="1" smtClean="0">
                <a:latin typeface="Baskerville Old Face" pitchFamily="18" charset="0"/>
              </a:rPr>
              <a:t>Šiaulėnų</a:t>
            </a:r>
            <a:r>
              <a:rPr lang="lt-LT" dirty="0" smtClean="0">
                <a:latin typeface="Baskerville Old Face" pitchFamily="18" charset="0"/>
              </a:rPr>
              <a:t> Marcelino Šikšnio vidurinė mokykla;</a:t>
            </a:r>
          </a:p>
          <a:p>
            <a:r>
              <a:rPr lang="lt-LT" dirty="0" smtClean="0">
                <a:latin typeface="Baskerville Old Face" pitchFamily="18" charset="0"/>
              </a:rPr>
              <a:t>Raseinių Šaltinio pagrindinė mokykla.</a:t>
            </a:r>
          </a:p>
          <a:p>
            <a:endParaRPr lang="lt-LT" dirty="0" smtClean="0"/>
          </a:p>
          <a:p>
            <a:endParaRPr lang="lt-LT" dirty="0"/>
          </a:p>
        </p:txBody>
      </p:sp>
      <p:sp>
        <p:nvSpPr>
          <p:cNvPr id="4" name="Antraštė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lt-LT" sz="3300" b="1" dirty="0" smtClean="0">
                <a:latin typeface="Baskerville Old Face" pitchFamily="18" charset="0"/>
              </a:rPr>
              <a:t>“Tyrinėjančios mokyklos”</a:t>
            </a:r>
            <a:endParaRPr kumimoji="0" lang="lt-LT" sz="33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Baskerville Old Fac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urinio vietos rezervavimo ženklas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lt-LT" dirty="0" smtClean="0">
                <a:latin typeface="Baskerville Old Face" pitchFamily="18" charset="0"/>
              </a:rPr>
              <a:t>Raseinių </a:t>
            </a:r>
            <a:r>
              <a:rPr lang="lt-LT" dirty="0" err="1" smtClean="0">
                <a:latin typeface="Baskerville Old Face" pitchFamily="18" charset="0"/>
              </a:rPr>
              <a:t>raj</a:t>
            </a:r>
            <a:r>
              <a:rPr lang="lt-LT" dirty="0" smtClean="0">
                <a:latin typeface="Baskerville Old Face" pitchFamily="18" charset="0"/>
              </a:rPr>
              <a:t>. Nemakščių Martyno Mažvydo vidurinė mokykla;</a:t>
            </a:r>
          </a:p>
          <a:p>
            <a:r>
              <a:rPr lang="lt-LT" dirty="0" smtClean="0">
                <a:latin typeface="Baskerville Old Face" pitchFamily="18" charset="0"/>
              </a:rPr>
              <a:t>Radviliškio </a:t>
            </a:r>
            <a:r>
              <a:rPr lang="lt-LT" dirty="0" err="1" smtClean="0">
                <a:latin typeface="Baskerville Old Face" pitchFamily="18" charset="0"/>
              </a:rPr>
              <a:t>raj</a:t>
            </a:r>
            <a:r>
              <a:rPr lang="lt-LT" dirty="0" smtClean="0">
                <a:latin typeface="Baskerville Old Face" pitchFamily="18" charset="0"/>
              </a:rPr>
              <a:t>. </a:t>
            </a:r>
            <a:r>
              <a:rPr lang="lt-LT" dirty="0" err="1" smtClean="0">
                <a:latin typeface="Baskerville Old Face" pitchFamily="18" charset="0"/>
              </a:rPr>
              <a:t>Sidabravo</a:t>
            </a:r>
            <a:r>
              <a:rPr lang="lt-LT" dirty="0" smtClean="0">
                <a:latin typeface="Baskerville Old Face" pitchFamily="18" charset="0"/>
              </a:rPr>
              <a:t> vidurinė mokykla.</a:t>
            </a:r>
          </a:p>
          <a:p>
            <a:pPr>
              <a:buNone/>
            </a:pPr>
            <a:endParaRPr lang="lt-LT" dirty="0"/>
          </a:p>
        </p:txBody>
      </p:sp>
      <p:sp>
        <p:nvSpPr>
          <p:cNvPr id="4" name="Antraštė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lt-LT" sz="3300" b="1" dirty="0" smtClean="0">
                <a:latin typeface="Baskerville Old Face" pitchFamily="18" charset="0"/>
              </a:rPr>
              <a:t>“Pokyčių mokyklos”</a:t>
            </a:r>
            <a:endParaRPr kumimoji="0" lang="lt-LT" sz="33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Baskerville Old Fac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19256" cy="1138138"/>
          </a:xfrm>
        </p:spPr>
        <p:txBody>
          <a:bodyPr>
            <a:noAutofit/>
          </a:bodyPr>
          <a:lstStyle/>
          <a:p>
            <a:r>
              <a:rPr lang="lt-LT" sz="2000" b="1" dirty="0" smtClean="0">
                <a:latin typeface="Baskerville Old Face" pitchFamily="18" charset="0"/>
              </a:rPr>
              <a:t/>
            </a:r>
            <a:br>
              <a:rPr lang="lt-LT" sz="2000" b="1" dirty="0" smtClean="0">
                <a:latin typeface="Baskerville Old Face" pitchFamily="18" charset="0"/>
              </a:rPr>
            </a:br>
            <a:r>
              <a:rPr lang="lt-LT" sz="2000" b="1" dirty="0">
                <a:latin typeface="Baskerville Old Face" pitchFamily="18" charset="0"/>
              </a:rPr>
              <a:t/>
            </a:r>
            <a:br>
              <a:rPr lang="lt-LT" sz="2000" b="1" dirty="0">
                <a:latin typeface="Baskerville Old Face" pitchFamily="18" charset="0"/>
              </a:rPr>
            </a:br>
            <a:r>
              <a:rPr lang="lt-LT" sz="2500" b="1" dirty="0" smtClean="0">
                <a:latin typeface="Baskerville Old Face" pitchFamily="18" charset="0"/>
              </a:rPr>
              <a:t>Kėdainių “Aušros sveikatinimo ir sporto” pagrindinė mokykla</a:t>
            </a:r>
            <a:r>
              <a:rPr lang="lt-LT" sz="2500" dirty="0" smtClean="0">
                <a:latin typeface="Baskerville Old Face" pitchFamily="18" charset="0"/>
              </a:rPr>
              <a:t/>
            </a:r>
            <a:br>
              <a:rPr lang="lt-LT" sz="2500" dirty="0" smtClean="0">
                <a:latin typeface="Baskerville Old Face" pitchFamily="18" charset="0"/>
              </a:rPr>
            </a:br>
            <a:r>
              <a:rPr lang="lt-LT" sz="2000" dirty="0" smtClean="0">
                <a:latin typeface="Baskerville Old Face" pitchFamily="18" charset="0"/>
              </a:rPr>
              <a:t>„Kūrybinių partnerysčių“ projektas su Kūrybiniu agentu Žilvinu Landsbergiu.</a:t>
            </a:r>
            <a:br>
              <a:rPr lang="lt-LT" sz="2000" dirty="0" smtClean="0">
                <a:latin typeface="Baskerville Old Face" pitchFamily="18" charset="0"/>
              </a:rPr>
            </a:br>
            <a:r>
              <a:rPr lang="lt-LT" sz="2000" dirty="0" smtClean="0">
                <a:latin typeface="Baskerville Old Face" pitchFamily="18" charset="0"/>
              </a:rPr>
              <a:t>Projekte dalyvaujantis Kuriantis praktikas </a:t>
            </a:r>
            <a:r>
              <a:rPr lang="en-US" sz="2000" dirty="0" err="1">
                <a:latin typeface="Baskerville Old Face" pitchFamily="18" charset="0"/>
              </a:rPr>
              <a:t>Vitalij</a:t>
            </a:r>
            <a:r>
              <a:rPr lang="en-US" sz="2000" dirty="0">
                <a:latin typeface="Baskerville Old Face" pitchFamily="18" charset="0"/>
              </a:rPr>
              <a:t> </a:t>
            </a:r>
            <a:r>
              <a:rPr lang="en-US" sz="2000" dirty="0" err="1" smtClean="0">
                <a:latin typeface="Baskerville Old Face" pitchFamily="18" charset="0"/>
              </a:rPr>
              <a:t>Červiakov</a:t>
            </a:r>
            <a:r>
              <a:rPr lang="lt-LT" sz="2000" dirty="0" smtClean="0">
                <a:latin typeface="Baskerville Old Face" pitchFamily="18" charset="0"/>
              </a:rPr>
              <a:t>.</a:t>
            </a:r>
            <a:r>
              <a:rPr lang="en-US" sz="2000" b="1" dirty="0">
                <a:latin typeface="Baskerville Old Face" pitchFamily="18" charset="0"/>
              </a:rPr>
              <a:t/>
            </a:r>
            <a:br>
              <a:rPr lang="en-US" sz="2000" b="1" dirty="0">
                <a:latin typeface="Baskerville Old Face" pitchFamily="18" charset="0"/>
              </a:rPr>
            </a:br>
            <a:r>
              <a:rPr lang="lt-LT" sz="2000" dirty="0" smtClean="0">
                <a:latin typeface="Baskerville Old Face" pitchFamily="18" charset="0"/>
              </a:rPr>
              <a:t/>
            </a:r>
            <a:br>
              <a:rPr lang="lt-LT" sz="2000" dirty="0" smtClean="0">
                <a:latin typeface="Baskerville Old Face" pitchFamily="18" charset="0"/>
              </a:rPr>
            </a:br>
            <a:endParaRPr lang="lt-LT" sz="2000" dirty="0">
              <a:latin typeface="Baskerville Old Face" pitchFamily="18" charset="0"/>
            </a:endParaRPr>
          </a:p>
        </p:txBody>
      </p:sp>
      <p:pic>
        <p:nvPicPr>
          <p:cNvPr id="1033" name="Picture 9" descr="C:\Users\HP\Desktop\Kurybines_partnerystes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99992" y="2038500"/>
            <a:ext cx="4644008" cy="3478732"/>
          </a:xfrm>
          <a:prstGeom prst="rect">
            <a:avLst/>
          </a:prstGeom>
          <a:noFill/>
        </p:spPr>
      </p:pic>
      <p:pic>
        <p:nvPicPr>
          <p:cNvPr id="1034" name="Picture 10" descr="C:\Users\HP\Desktop\Kurybines_partnerystes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060848"/>
            <a:ext cx="4614175" cy="345638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lt-LT" sz="2000" b="1" dirty="0" smtClean="0">
                <a:latin typeface="Baskerville Old Face" pitchFamily="18" charset="0"/>
              </a:rPr>
              <a:t>Kėdainių “Aušros </a:t>
            </a:r>
            <a:r>
              <a:rPr lang="lt-LT" sz="2000" b="1" dirty="0" err="1" smtClean="0">
                <a:latin typeface="Baskerville Old Face" pitchFamily="18" charset="0"/>
              </a:rPr>
              <a:t>sveikatinimo</a:t>
            </a:r>
            <a:r>
              <a:rPr lang="lt-LT" sz="2000" b="1" dirty="0" smtClean="0">
                <a:latin typeface="Baskerville Old Face" pitchFamily="18" charset="0"/>
              </a:rPr>
              <a:t> ir sporto” pagrindinė mokykla</a:t>
            </a:r>
            <a:r>
              <a:rPr lang="lt-LT" sz="3000" b="1" dirty="0" smtClean="0">
                <a:latin typeface="Baskerville Old Face" pitchFamily="18" charset="0"/>
              </a:rPr>
              <a:t/>
            </a:r>
            <a:br>
              <a:rPr lang="lt-LT" sz="3000" b="1" dirty="0" smtClean="0">
                <a:latin typeface="Baskerville Old Face" pitchFamily="18" charset="0"/>
              </a:rPr>
            </a:br>
            <a:endParaRPr lang="lt-LT" sz="3000" dirty="0"/>
          </a:p>
        </p:txBody>
      </p:sp>
      <p:pic>
        <p:nvPicPr>
          <p:cNvPr id="4" name="Picture 11" descr="C:\Users\HP\Desktop\Kurybines_partnerystes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92080" y="1772816"/>
            <a:ext cx="3042920" cy="4058920"/>
          </a:xfrm>
          <a:prstGeom prst="rect">
            <a:avLst/>
          </a:prstGeom>
          <a:noFill/>
        </p:spPr>
      </p:pic>
      <p:pic>
        <p:nvPicPr>
          <p:cNvPr id="6" name="Turinio vietos rezervavimo ženklas 3" descr="Kurybines_partnerystes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3474272"/>
            <a:ext cx="4355976" cy="3383728"/>
          </a:xfrm>
          <a:prstGeom prst="rect">
            <a:avLst/>
          </a:prstGeom>
        </p:spPr>
      </p:pic>
      <p:pic>
        <p:nvPicPr>
          <p:cNvPr id="5" name="Picture 2" descr="C:\Users\HP\Desktop\Kurybines_partnerystes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" y="1484785"/>
            <a:ext cx="4355975" cy="238546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lt-LT" sz="2000" b="1" dirty="0" smtClean="0">
                <a:latin typeface="Baskerville Old Face" pitchFamily="18" charset="0"/>
              </a:rPr>
              <a:t>Kėdainių “Aušros </a:t>
            </a:r>
            <a:r>
              <a:rPr lang="lt-LT" sz="2000" b="1" dirty="0" err="1" smtClean="0">
                <a:latin typeface="Baskerville Old Face" pitchFamily="18" charset="0"/>
              </a:rPr>
              <a:t>sveikatinimo</a:t>
            </a:r>
            <a:r>
              <a:rPr lang="lt-LT" sz="2000" b="1" dirty="0" smtClean="0">
                <a:latin typeface="Baskerville Old Face" pitchFamily="18" charset="0"/>
              </a:rPr>
              <a:t> ir sporto” pagrindinė mokykla</a:t>
            </a:r>
            <a:br>
              <a:rPr lang="lt-LT" sz="2000" b="1" dirty="0" smtClean="0">
                <a:latin typeface="Baskerville Old Face" pitchFamily="18" charset="0"/>
              </a:rPr>
            </a:br>
            <a:endParaRPr lang="lt-LT" sz="2000" dirty="0"/>
          </a:p>
        </p:txBody>
      </p:sp>
      <p:sp>
        <p:nvSpPr>
          <p:cNvPr id="3" name="Turinio vietos rezervavimo ženklas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lt-LT" dirty="0" smtClean="0"/>
          </a:p>
          <a:p>
            <a:r>
              <a:rPr lang="lt-LT" sz="1500" dirty="0" smtClean="0">
                <a:hlinkClick r:id="rId2"/>
              </a:rPr>
              <a:t>http://www.kurybinespartnerystes.lt/kedainiu_ausros_sveikatinimo_ir_sporto_pagrindine_mokykla-256</a:t>
            </a:r>
          </a:p>
          <a:p>
            <a:r>
              <a:rPr lang="lt-LT" sz="1500" dirty="0" smtClean="0">
                <a:hlinkClick r:id="rId2"/>
              </a:rPr>
              <a:t>http://ausra.baitida.lt/index.php/apie-mokykla/projektine-veikla</a:t>
            </a:r>
            <a:endParaRPr lang="lt-LT" sz="1500" dirty="0" smtClean="0"/>
          </a:p>
          <a:p>
            <a:r>
              <a:rPr lang="lt-LT" sz="1500" dirty="0" smtClean="0">
                <a:hlinkClick r:id="rId3"/>
              </a:rPr>
              <a:t>http://ausra.baitida.lt/index.php/naujienos/mokiniams</a:t>
            </a:r>
            <a:endParaRPr lang="lt-LT" sz="1500" dirty="0" smtClean="0"/>
          </a:p>
          <a:p>
            <a:endParaRPr lang="lt-LT" sz="1500" dirty="0" smtClean="0"/>
          </a:p>
          <a:p>
            <a:endParaRPr lang="lt-LT" dirty="0" smtClean="0"/>
          </a:p>
          <a:p>
            <a:endParaRPr lang="lt-LT" dirty="0" smtClean="0"/>
          </a:p>
          <a:p>
            <a:endParaRPr lang="lt-LT" dirty="0" smtClean="0"/>
          </a:p>
          <a:p>
            <a:endParaRPr lang="lt-L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>
          <a:xfrm>
            <a:off x="1043608" y="274638"/>
            <a:ext cx="8100392" cy="850106"/>
          </a:xfrm>
        </p:spPr>
        <p:txBody>
          <a:bodyPr>
            <a:normAutofit fontScale="90000"/>
          </a:bodyPr>
          <a:lstStyle/>
          <a:p>
            <a:r>
              <a:rPr lang="lt-LT" sz="2800" b="1" dirty="0" smtClean="0">
                <a:latin typeface="Baskerville Old Face" pitchFamily="18" charset="0"/>
              </a:rPr>
              <a:t>Kėdainių </a:t>
            </a:r>
            <a:r>
              <a:rPr lang="lt-LT" sz="2800" b="1" dirty="0" err="1" smtClean="0">
                <a:latin typeface="Baskerville Old Face" pitchFamily="18" charset="0"/>
              </a:rPr>
              <a:t>raj</a:t>
            </a:r>
            <a:r>
              <a:rPr lang="lt-LT" sz="2800" b="1" dirty="0" smtClean="0">
                <a:latin typeface="Baskerville Old Face" pitchFamily="18" charset="0"/>
              </a:rPr>
              <a:t>. Surviliškio Vinco Svirskio pagrindinė mokykla</a:t>
            </a:r>
            <a:r>
              <a:rPr lang="lt-LT" sz="2500" dirty="0" smtClean="0">
                <a:latin typeface="Baskerville Old Face" pitchFamily="18" charset="0"/>
              </a:rPr>
              <a:t/>
            </a:r>
            <a:br>
              <a:rPr lang="lt-LT" sz="2500" dirty="0" smtClean="0">
                <a:latin typeface="Baskerville Old Face" pitchFamily="18" charset="0"/>
              </a:rPr>
            </a:br>
            <a:r>
              <a:rPr lang="lt-LT" sz="2200" dirty="0" smtClean="0">
                <a:latin typeface="Baskerville Old Face" pitchFamily="18" charset="0"/>
              </a:rPr>
              <a:t> Projekto Kūrybos agentė Vytautė Seinauskaitė</a:t>
            </a:r>
            <a:r>
              <a:rPr lang="lt-LT" sz="2200" dirty="0" smtClean="0">
                <a:latin typeface="Baskerville Old Face" pitchFamily="18" charset="0"/>
              </a:rPr>
              <a:t>.</a:t>
            </a:r>
            <a:endParaRPr lang="lt-LT" sz="2200" dirty="0">
              <a:latin typeface="Baskerville Old Face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7238" y="3424238"/>
            <a:ext cx="9525" cy="9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003179"/>
            <a:ext cx="3986212" cy="26633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955692"/>
            <a:ext cx="4057285" cy="27108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628800"/>
            <a:ext cx="3553706" cy="23743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5317889" y="1262428"/>
            <a:ext cx="345318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lt-LT" sz="1600" dirty="0">
                <a:latin typeface="Baskerville Old Face" pitchFamily="18" charset="0"/>
              </a:rPr>
              <a:t>Mokytojų ir Kūrybos agentės susitikimas</a:t>
            </a:r>
            <a:endParaRPr lang="en-US" sz="1600" dirty="0">
              <a:latin typeface="Baskerville Old Fac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531" y="1489598"/>
            <a:ext cx="3949905" cy="29668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Antraštė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lt-LT" sz="2000" b="1" dirty="0" smtClean="0">
                <a:latin typeface="Baskerville Old Face" pitchFamily="18" charset="0"/>
              </a:rPr>
              <a:t>Kėdainių </a:t>
            </a:r>
            <a:r>
              <a:rPr lang="lt-LT" sz="2000" b="1" dirty="0" err="1" smtClean="0">
                <a:latin typeface="Baskerville Old Face" pitchFamily="18" charset="0"/>
              </a:rPr>
              <a:t>raj</a:t>
            </a:r>
            <a:r>
              <a:rPr lang="lt-LT" sz="2000" b="1" dirty="0" smtClean="0">
                <a:latin typeface="Baskerville Old Face" pitchFamily="18" charset="0"/>
              </a:rPr>
              <a:t>. Surviliškio Vinco Svirskio pagrindinė mokykla</a:t>
            </a:r>
            <a:r>
              <a:rPr lang="lt-LT" sz="2500" dirty="0" smtClean="0">
                <a:latin typeface="Baskerville Old Face" pitchFamily="18" charset="0"/>
              </a:rPr>
              <a:t/>
            </a:r>
            <a:br>
              <a:rPr lang="lt-LT" sz="2500" dirty="0" smtClean="0">
                <a:latin typeface="Baskerville Old Face" pitchFamily="18" charset="0"/>
              </a:rPr>
            </a:br>
            <a:r>
              <a:rPr lang="lt-LT" sz="2000" dirty="0" smtClean="0">
                <a:latin typeface="Baskerville Old Face" pitchFamily="18" charset="0"/>
              </a:rPr>
              <a:t>Susitikimas su Kuriančiu praktiku Gediminu Beržiniu.</a:t>
            </a:r>
            <a:endParaRPr lang="lt-LT" sz="2000" dirty="0">
              <a:latin typeface="Baskerville Old Face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7238" y="3424238"/>
            <a:ext cx="9525" cy="9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6528" y="4461671"/>
            <a:ext cx="3152973" cy="23682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512932"/>
            <a:ext cx="3185145" cy="2392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3436" y="3924664"/>
            <a:ext cx="3905225" cy="2933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61736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681</TotalTime>
  <Words>297</Words>
  <Application>Microsoft Office PowerPoint</Application>
  <PresentationFormat>On-screen Show (4:3)</PresentationFormat>
  <Paragraphs>67</Paragraphs>
  <Slides>22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4" baseType="lpstr">
      <vt:lpstr>Office tema</vt:lpstr>
      <vt:lpstr>Acrobat Document</vt:lpstr>
      <vt:lpstr>    “KŪRYBINIŲ PARTNERYSČIŲ“ REGIONO PARTNERIS KĖDAINIŲ SUAUGUSIŲJŲ MOKYMO CENTRAS  </vt:lpstr>
      <vt:lpstr>Kėdainių suaugusiųjų mokymo centro  kuruojančios mokyklos 2012 m.-2013 m.</vt:lpstr>
      <vt:lpstr>“Tyrinėjančios mokyklos”</vt:lpstr>
      <vt:lpstr>“Pokyčių mokyklos”</vt:lpstr>
      <vt:lpstr>  Kėdainių “Aušros sveikatinimo ir sporto” pagrindinė mokykla „Kūrybinių partnerysčių“ projektas su Kūrybiniu agentu Žilvinu Landsbergiu. Projekte dalyvaujantis Kuriantis praktikas Vitalij Červiakov.  </vt:lpstr>
      <vt:lpstr>Kėdainių “Aušros sveikatinimo ir sporto” pagrindinė mokykla </vt:lpstr>
      <vt:lpstr>Kėdainių “Aušros sveikatinimo ir sporto” pagrindinė mokykla </vt:lpstr>
      <vt:lpstr>Kėdainių raj. Surviliškio Vinco Svirskio pagrindinė mokykla  Projekto Kūrybos agentė Vytautė Seinauskaitė.</vt:lpstr>
      <vt:lpstr>Kėdainių raj. Surviliškio Vinco Svirskio pagrindinė mokykla Susitikimas su Kuriančiu praktiku Gediminu Beržiniu.</vt:lpstr>
      <vt:lpstr>Kėdainių raj. Surviliškio Vinco Svirskio pagrindinė mokykla</vt:lpstr>
      <vt:lpstr>Panevėžio raj. Velžio gimnazija  Velžio  gimnaziją kuruojanti  Kūrybos agentė Radvilė Varanavičiūtė. Projekte dalyvaujantis Kuriantis praktikas Justas Tertelis.</vt:lpstr>
      <vt:lpstr>Panevėžio raj. Velžio gimnazija</vt:lpstr>
      <vt:lpstr>Radviliškio raj. Šiaulėnų Marcelino Šikšnio vidurinė mokykla Kūrybos agentė Laura Gintilaitė. Kuriantis praktikas Tomas Dapšauskas. </vt:lpstr>
      <vt:lpstr>Radviliškio raj. Šiaulėnų Marcelino Šikšnio vidurinė mokykla</vt:lpstr>
      <vt:lpstr> Raseinių Šaltinio pagrindinė mokykla Kūrybos agentė Kristina Gaubienė. Kuriantis praktikas Eugenija Sutkutė. </vt:lpstr>
      <vt:lpstr>Kvapiųjų substancijų sukeltos emocijos</vt:lpstr>
      <vt:lpstr>Raseinių Šaltinio pagrindinė mokykla </vt:lpstr>
      <vt:lpstr>Raseinių raj. Nemakščių Martyno Mažvydo vidurinė mokykla “Kūrybinių partnerysčių” Kūrybos agentė Daiva Nazarovienė. Kuriantys praktikai Gediminas Beržinis, Mykolas Natalevičius, Miglė Šalnaitė </vt:lpstr>
      <vt:lpstr>Raseinių raj. Nemakščių Martyno Mažvydo vidurinė mokykla</vt:lpstr>
      <vt:lpstr>Radviliškio raj. Sidabravo vidurinė mokykla  “Kūrybinių partnerysčių” Kūrybos agentas Mindaugas Butvila. Kuriantys praktikai  </vt:lpstr>
      <vt:lpstr>  </vt:lpstr>
      <vt:lpstr>Radviliškio raj. Sidabravo vidurinė mokykla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Skaidrė 1</dc:title>
  <dc:creator>HP</dc:creator>
  <cp:lastModifiedBy>Biblioteka</cp:lastModifiedBy>
  <cp:revision>56</cp:revision>
  <dcterms:created xsi:type="dcterms:W3CDTF">2013-01-15T21:10:49Z</dcterms:created>
  <dcterms:modified xsi:type="dcterms:W3CDTF">2013-01-21T16:27:31Z</dcterms:modified>
</cp:coreProperties>
</file>