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
  </p:notesMasterIdLst>
  <p:sldIdLst>
    <p:sldId id="274" r:id="rId2"/>
    <p:sldId id="295" r:id="rId3"/>
    <p:sldId id="294" r:id="rId4"/>
    <p:sldId id="293" r:id="rId5"/>
    <p:sldId id="289" r:id="rId6"/>
    <p:sldId id="296" r:id="rId7"/>
    <p:sldId id="276" r:id="rId8"/>
  </p:sldIdLst>
  <p:sldSz cx="9144000" cy="6858000" type="screen4x3"/>
  <p:notesSz cx="6858000" cy="9144000"/>
  <p:defaultTextStyle>
    <a:defPPr>
      <a:defRPr lang="lt-LT"/>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26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3591B-90CE-445E-BC17-09E541E08F42}" type="doc">
      <dgm:prSet loTypeId="urn:microsoft.com/office/officeart/2005/8/layout/pList1" loCatId="picture" qsTypeId="urn:microsoft.com/office/officeart/2005/8/quickstyle/simple5" qsCatId="simple" csTypeId="urn:microsoft.com/office/officeart/2005/8/colors/accent1_2" csCatId="accent1" phldr="1"/>
      <dgm:spPr/>
    </dgm:pt>
    <dgm:pt modelId="{C02A2062-D89A-45C3-8F00-F11573C9A902}">
      <dgm:prSet phldrT="[Tekstas]" phldr="1"/>
      <dgm:spPr/>
      <dgm:t>
        <a:bodyPr/>
        <a:lstStyle/>
        <a:p>
          <a:endParaRPr lang="lt-LT"/>
        </a:p>
      </dgm:t>
    </dgm:pt>
    <dgm:pt modelId="{96CEECD1-E214-476E-BF60-8FAF40832B61}" type="parTrans" cxnId="{BA827097-7578-426D-B8BD-9653D42E6769}">
      <dgm:prSet/>
      <dgm:spPr/>
      <dgm:t>
        <a:bodyPr/>
        <a:lstStyle/>
        <a:p>
          <a:endParaRPr lang="lt-LT"/>
        </a:p>
      </dgm:t>
    </dgm:pt>
    <dgm:pt modelId="{3BA00224-9D22-4204-A9A6-7BDC87F13D26}" type="sibTrans" cxnId="{BA827097-7578-426D-B8BD-9653D42E6769}">
      <dgm:prSet/>
      <dgm:spPr/>
      <dgm:t>
        <a:bodyPr/>
        <a:lstStyle/>
        <a:p>
          <a:endParaRPr lang="lt-LT"/>
        </a:p>
      </dgm:t>
    </dgm:pt>
    <dgm:pt modelId="{058FB58B-AA70-4ED8-AF07-324261070585}" type="pres">
      <dgm:prSet presAssocID="{B363591B-90CE-445E-BC17-09E541E08F42}" presName="Name0" presStyleCnt="0">
        <dgm:presLayoutVars>
          <dgm:dir/>
          <dgm:resizeHandles val="exact"/>
        </dgm:presLayoutVars>
      </dgm:prSet>
      <dgm:spPr/>
    </dgm:pt>
    <dgm:pt modelId="{48884AEF-E62C-40CD-9A12-9CB533FF029F}" type="pres">
      <dgm:prSet presAssocID="{C02A2062-D89A-45C3-8F00-F11573C9A902}" presName="compNode" presStyleCnt="0"/>
      <dgm:spPr/>
    </dgm:pt>
    <dgm:pt modelId="{0D788D5D-C5AE-46E7-888C-514797E21561}" type="pres">
      <dgm:prSet presAssocID="{C02A2062-D89A-45C3-8F00-F11573C9A902}" presName="pictRect" presStyleLbl="node1" presStyleIdx="0" presStyleCnt="1" custScaleX="78787" custScaleY="125830" custLinFactNeighborX="32929" custLinFactNeighborY="41037"/>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55B75E51-82A6-4217-9489-49D97D65C507}" type="pres">
      <dgm:prSet presAssocID="{C02A2062-D89A-45C3-8F00-F11573C9A902}" presName="textRect" presStyleLbl="revTx" presStyleIdx="0" presStyleCnt="1">
        <dgm:presLayoutVars>
          <dgm:bulletEnabled val="1"/>
        </dgm:presLayoutVars>
      </dgm:prSet>
      <dgm:spPr/>
      <dgm:t>
        <a:bodyPr/>
        <a:lstStyle/>
        <a:p>
          <a:endParaRPr lang="lt-LT"/>
        </a:p>
      </dgm:t>
    </dgm:pt>
  </dgm:ptLst>
  <dgm:cxnLst>
    <dgm:cxn modelId="{BA827097-7578-426D-B8BD-9653D42E6769}" srcId="{B363591B-90CE-445E-BC17-09E541E08F42}" destId="{C02A2062-D89A-45C3-8F00-F11573C9A902}" srcOrd="0" destOrd="0" parTransId="{96CEECD1-E214-476E-BF60-8FAF40832B61}" sibTransId="{3BA00224-9D22-4204-A9A6-7BDC87F13D26}"/>
    <dgm:cxn modelId="{07198818-1469-433D-B270-E91A55117B20}" type="presOf" srcId="{B363591B-90CE-445E-BC17-09E541E08F42}" destId="{058FB58B-AA70-4ED8-AF07-324261070585}" srcOrd="0" destOrd="0" presId="urn:microsoft.com/office/officeart/2005/8/layout/pList1"/>
    <dgm:cxn modelId="{4EB7D94C-61A7-4237-A1EA-337850E82AC8}" type="presOf" srcId="{C02A2062-D89A-45C3-8F00-F11573C9A902}" destId="{55B75E51-82A6-4217-9489-49D97D65C507}" srcOrd="0" destOrd="0" presId="urn:microsoft.com/office/officeart/2005/8/layout/pList1"/>
    <dgm:cxn modelId="{76DDF2E2-10C4-4C46-B56B-D5FD8015D7AD}" type="presParOf" srcId="{058FB58B-AA70-4ED8-AF07-324261070585}" destId="{48884AEF-E62C-40CD-9A12-9CB533FF029F}" srcOrd="0" destOrd="0" presId="urn:microsoft.com/office/officeart/2005/8/layout/pList1"/>
    <dgm:cxn modelId="{58834272-7E7D-4EC2-B693-D4B4F7DA2955}" type="presParOf" srcId="{48884AEF-E62C-40CD-9A12-9CB533FF029F}" destId="{0D788D5D-C5AE-46E7-888C-514797E21561}" srcOrd="0" destOrd="0" presId="urn:microsoft.com/office/officeart/2005/8/layout/pList1"/>
    <dgm:cxn modelId="{610CFB97-B825-47B3-A133-64E49FBA59D8}" type="presParOf" srcId="{48884AEF-E62C-40CD-9A12-9CB533FF029F}" destId="{55B75E51-82A6-4217-9489-49D97D65C50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88D5D-C5AE-46E7-888C-514797E21561}">
      <dsp:nvSpPr>
        <dsp:cNvPr id="0" name=""/>
        <dsp:cNvSpPr/>
      </dsp:nvSpPr>
      <dsp:spPr>
        <a:xfrm>
          <a:off x="3958039" y="1689837"/>
          <a:ext cx="4696640" cy="516816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55B75E51-82A6-4217-9489-49D97D65C507}">
      <dsp:nvSpPr>
        <dsp:cNvPr id="0" name=""/>
        <dsp:cNvSpPr/>
      </dsp:nvSpPr>
      <dsp:spPr>
        <a:xfrm>
          <a:off x="1362806" y="4642054"/>
          <a:ext cx="5961187" cy="221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lt-LT" sz="6500" kern="1200"/>
        </a:p>
      </dsp:txBody>
      <dsp:txXfrm>
        <a:off x="1362806" y="4642054"/>
        <a:ext cx="5961187" cy="221160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186FBF3-907D-42A9-989F-BB72250AD559}" type="datetimeFigureOut">
              <a:rPr lang="en-US"/>
              <a:pPr>
                <a:defRPr/>
              </a:pPr>
              <a:t>1/30/2013</a:t>
            </a:fld>
            <a:endParaRPr lang="en-US"/>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noProof="0" smtClean="0"/>
              <a:t>Spustelėję redag. ruoš. teksto stilių</a:t>
            </a:r>
          </a:p>
          <a:p>
            <a:pPr lvl="1"/>
            <a:r>
              <a:rPr lang="lt-LT" noProof="0" smtClean="0"/>
              <a:t>Antras lygmuo</a:t>
            </a:r>
          </a:p>
          <a:p>
            <a:pPr lvl="2"/>
            <a:r>
              <a:rPr lang="lt-LT" noProof="0" smtClean="0"/>
              <a:t>Trečias lygmuo</a:t>
            </a:r>
          </a:p>
          <a:p>
            <a:pPr lvl="3"/>
            <a:r>
              <a:rPr lang="lt-LT" noProof="0" smtClean="0"/>
              <a:t>Ketvirtas lygmuo</a:t>
            </a:r>
          </a:p>
          <a:p>
            <a:pPr lvl="4"/>
            <a:r>
              <a:rPr lang="lt-LT" noProof="0" smtClean="0"/>
              <a:t>Penktas lygmuo</a:t>
            </a:r>
            <a:endParaRPr lang="en-US" noProof="0" smtClean="0"/>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F3744A1-A61C-4C28-8D98-93219A3E07C0}" type="slidenum">
              <a:rPr lang="en-US"/>
              <a:pPr>
                <a:defRPr/>
              </a:pPr>
              <a:t>‹#›</a:t>
            </a:fld>
            <a:endParaRPr lang="en-US"/>
          </a:p>
        </p:txBody>
      </p:sp>
    </p:spTree>
    <p:extLst>
      <p:ext uri="{BB962C8B-B14F-4D97-AF65-F5344CB8AC3E}">
        <p14:creationId xmlns:p14="http://schemas.microsoft.com/office/powerpoint/2010/main" val="3444953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lt-LT" smtClean="0"/>
              <a:t>Spustelėję redag. ruoš. pavad. stilių</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p>
            <a:pPr>
              <a:defRPr/>
            </a:pPr>
            <a:fld id="{0F5258D1-4F5A-454F-B633-DD749FE40DCE}" type="datetime1">
              <a:rPr lang="lt-LT" smtClean="0"/>
              <a:pPr>
                <a:defRPr/>
              </a:pPr>
              <a:t>2013.01.30</a:t>
            </a:fld>
            <a:endParaRPr lang="lt-LT"/>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27B38C-2C6F-46C6-8646-DC9112516F7B}" type="slidenum">
              <a:rPr lang="lt-LT" smtClean="0"/>
              <a:pPr>
                <a:defRPr/>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pPr>
              <a:defRPr/>
            </a:pPr>
            <a:fld id="{7540A1EE-9217-4FF9-9CAB-D5E4002CDC6F}" type="datetime1">
              <a:rPr lang="lt-LT" smtClean="0"/>
              <a:pPr>
                <a:defRPr/>
              </a:pPr>
              <a:t>2013.01.30</a:t>
            </a:fld>
            <a:endParaRPr lang="lt-LT"/>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2CC6CC-4B74-430E-920D-3FDF3A8DB135}" type="slidenum">
              <a:rPr lang="lt-LT" smtClean="0"/>
              <a:pPr>
                <a:defRPr/>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F5C2E281-0524-486A-A385-4CB1AA7BC711}" type="datetime1">
              <a:rPr lang="lt-LT" smtClean="0"/>
              <a:pPr>
                <a:defRPr/>
              </a:pPr>
              <a:t>2013.01.30</a:t>
            </a:fld>
            <a:endParaRPr lang="lt-LT"/>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A1B4DF-69F4-4A4E-8D81-EC6A21E27494}" type="slidenum">
              <a:rPr lang="lt-LT" smtClean="0"/>
              <a:pPr>
                <a:defRPr/>
              </a:pPr>
              <a:t>‹#›</a:t>
            </a:fld>
            <a:endParaRPr lang="lt-LT"/>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pPr>
              <a:defRPr/>
            </a:pPr>
            <a:fld id="{EF68EA4A-479B-4E7E-9E71-B79179C91A59}" type="datetime1">
              <a:rPr lang="lt-LT" smtClean="0"/>
              <a:pPr>
                <a:defRPr/>
              </a:pPr>
              <a:t>2013.01.30</a:t>
            </a:fld>
            <a:endParaRPr lang="lt-LT"/>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7B1311B-2A7F-41F5-BEE9-3E3E4021B17F}" type="slidenum">
              <a:rPr lang="lt-LT" smtClean="0"/>
              <a:pPr>
                <a:defRPr/>
              </a:pPr>
              <a:t>‹#›</a:t>
            </a:fld>
            <a:endParaRPr lang="lt-LT"/>
          </a:p>
        </p:txBody>
      </p:sp>
      <p:sp>
        <p:nvSpPr>
          <p:cNvPr id="7" name="Title 6"/>
          <p:cNvSpPr>
            <a:spLocks noGrp="1"/>
          </p:cNvSpPr>
          <p:nvPr>
            <p:ph type="title"/>
          </p:nvPr>
        </p:nvSpPr>
        <p:spPr/>
        <p:txBody>
          <a:bodyPr/>
          <a:lstStyle/>
          <a:p>
            <a:r>
              <a:rPr lang="lt-LT" smtClean="0"/>
              <a:t>Spustelėję redag. ruoš. pavad. stilių</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lt-LT" smtClean="0"/>
              <a:t>Spustelėję redag. ruoš. pavad. stilių</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pPr>
              <a:defRPr/>
            </a:pPr>
            <a:fld id="{45A6E290-EAC9-4AF1-A262-B5BD4A76F3AA}" type="datetime1">
              <a:rPr lang="lt-LT" smtClean="0"/>
              <a:pPr>
                <a:defRPr/>
              </a:pPr>
              <a:t>2013.01.30</a:t>
            </a:fld>
            <a:endParaRPr lang="lt-LT"/>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BE8C7C-C4D5-460C-A15B-F74B99D1F57A}" type="slidenum">
              <a:rPr lang="lt-LT" smtClean="0"/>
              <a:pPr>
                <a:defRPr/>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5" name="Date Placeholder 4"/>
          <p:cNvSpPr>
            <a:spLocks noGrp="1"/>
          </p:cNvSpPr>
          <p:nvPr>
            <p:ph type="dt" sz="half" idx="10"/>
          </p:nvPr>
        </p:nvSpPr>
        <p:spPr/>
        <p:txBody>
          <a:bodyPr/>
          <a:lstStyle/>
          <a:p>
            <a:pPr>
              <a:defRPr/>
            </a:pPr>
            <a:fld id="{6A0860E6-A67E-488D-A8A5-F6F611CE106A}" type="datetime1">
              <a:rPr lang="lt-LT" smtClean="0"/>
              <a:pPr>
                <a:defRPr/>
              </a:pPr>
              <a:t>2013.01.30</a:t>
            </a:fld>
            <a:endParaRPr lang="lt-LT"/>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51AAF1-3A74-47D2-8053-9F2F5FFAFAFA}" type="slidenum">
              <a:rPr lang="lt-LT" smtClean="0"/>
              <a:pPr>
                <a:defRPr/>
              </a:pPr>
              <a:t>‹#›</a:t>
            </a:fld>
            <a:endParaRPr lang="lt-LT"/>
          </a:p>
        </p:txBody>
      </p:sp>
      <p:sp>
        <p:nvSpPr>
          <p:cNvPr id="9" name="Content Placeholder 8"/>
          <p:cNvSpPr>
            <a:spLocks noGrp="1"/>
          </p:cNvSpPr>
          <p:nvPr>
            <p:ph sz="quarter" idx="13"/>
          </p:nvPr>
        </p:nvSpPr>
        <p:spPr>
          <a:xfrm>
            <a:off x="676655" y="2679192"/>
            <a:ext cx="3822192" cy="34472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pPr>
              <a:defRPr/>
            </a:pPr>
            <a:fld id="{C9B76744-6BC0-4BAB-9A83-9AE18AF4D96D}" type="datetime1">
              <a:rPr lang="lt-LT" smtClean="0"/>
              <a:pPr>
                <a:defRPr/>
              </a:pPr>
              <a:t>2013.01.30</a:t>
            </a:fld>
            <a:endParaRPr lang="lt-LT"/>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79A61C4-B42F-4206-B2FC-349A8CBB1978}" type="slidenum">
              <a:rPr lang="lt-LT" smtClean="0"/>
              <a:pPr>
                <a:defRPr/>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Date Placeholder 2"/>
          <p:cNvSpPr>
            <a:spLocks noGrp="1"/>
          </p:cNvSpPr>
          <p:nvPr>
            <p:ph type="dt" sz="half" idx="10"/>
          </p:nvPr>
        </p:nvSpPr>
        <p:spPr/>
        <p:txBody>
          <a:bodyPr/>
          <a:lstStyle/>
          <a:p>
            <a:pPr>
              <a:defRPr/>
            </a:pPr>
            <a:fld id="{1B1EAF3B-979F-43BF-8E40-677285C40E75}" type="datetime1">
              <a:rPr lang="lt-LT" smtClean="0"/>
              <a:pPr>
                <a:defRPr/>
              </a:pPr>
              <a:t>2013.01.30</a:t>
            </a:fld>
            <a:endParaRPr lang="lt-LT"/>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5E2BC2A-E145-43A5-9A7A-F7D6E1F890E7}" type="slidenum">
              <a:rPr lang="lt-LT" smtClean="0"/>
              <a:pPr>
                <a:defRPr/>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fld id="{8D40DF9B-3078-4EBF-B5A9-C99E45462A60}" type="datetime1">
              <a:rPr lang="lt-LT" smtClean="0"/>
              <a:pPr>
                <a:defRPr/>
              </a:pPr>
              <a:t>2013.01.30</a:t>
            </a:fld>
            <a:endParaRPr lang="lt-LT"/>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D353538-97F0-48CC-AE04-81038278522B}" type="slidenum">
              <a:rPr lang="lt-LT" smtClean="0"/>
              <a:pPr>
                <a:defRPr/>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C901B73F-AE0A-4A7B-A5D3-33AEF1A2C1A2}" type="datetime1">
              <a:rPr lang="lt-LT" smtClean="0"/>
              <a:pPr>
                <a:defRPr/>
              </a:pPr>
              <a:t>2013.01.30</a:t>
            </a:fld>
            <a:endParaRPr lang="lt-LT"/>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C03BBB6-33DE-4737-B494-4C0C1C307324}" type="slidenum">
              <a:rPr lang="lt-LT" smtClean="0"/>
              <a:pPr>
                <a:defRPr/>
              </a:pPr>
              <a:t>‹#›</a:t>
            </a:fld>
            <a:endParaRPr lang="lt-LT"/>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lt-LT" smtClean="0"/>
              <a:t>Spustelėję redag. ruoš. pavad. stilių</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pPr>
              <a:defRPr/>
            </a:pPr>
            <a:fld id="{1B87D133-D83E-4278-A992-0F382870BA1D}" type="datetime1">
              <a:rPr lang="lt-LT" smtClean="0"/>
              <a:pPr>
                <a:defRPr/>
              </a:pPr>
              <a:t>2013.01.30</a:t>
            </a:fld>
            <a:endParaRPr lang="lt-LT"/>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1C724CF-C04A-451C-88AD-9B7E0DCC78A3}" type="slidenum">
              <a:rPr lang="lt-LT" smtClean="0"/>
              <a:pPr>
                <a:defRPr/>
              </a:pPr>
              <a:t>‹#›</a:t>
            </a:fld>
            <a:endParaRPr lang="lt-LT"/>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5EB1F815-1EC1-4950-B4CD-21459891DE4D}" type="datetime1">
              <a:rPr lang="lt-LT" smtClean="0"/>
              <a:pPr>
                <a:defRPr/>
              </a:pPr>
              <a:t>2013.01.30</a:t>
            </a:fld>
            <a:endParaRPr lang="lt-LT"/>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D6FF1B98-F0AC-4E45-87D8-987F5DEE784E}" type="slidenum">
              <a:rPr lang="lt-LT" smtClean="0"/>
              <a:pPr>
                <a:defRPr/>
              </a:pPr>
              <a:t>‹#›</a:t>
            </a:fld>
            <a:endParaRPr lang="lt-LT"/>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053" name="Title 1"/>
          <p:cNvSpPr>
            <a:spLocks noGrp="1"/>
          </p:cNvSpPr>
          <p:nvPr>
            <p:ph type="title"/>
          </p:nvPr>
        </p:nvSpPr>
        <p:spPr/>
        <p:txBody>
          <a:bodyPr>
            <a:normAutofit/>
          </a:bodyPr>
          <a:lstStyle/>
          <a:p>
            <a:pPr algn="l" eaLnBrk="1" hangingPunct="1"/>
            <a:r>
              <a:rPr lang="lt-LT" sz="4000" b="1" i="1" dirty="0" smtClean="0">
                <a:solidFill>
                  <a:srgbClr val="007CBF"/>
                </a:solidFill>
                <a:ea typeface="ＭＳ Ｐゴシック" charset="-128"/>
              </a:rPr>
              <a:t>Utenos regiono mokyklų patirtys </a:t>
            </a:r>
            <a:r>
              <a:rPr lang="lt-LT" sz="4000" b="1" i="1" dirty="0" smtClean="0">
                <a:solidFill>
                  <a:srgbClr val="007CBF"/>
                </a:solidFill>
                <a:ea typeface="ＭＳ Ｐゴシック" charset="-128"/>
                <a:sym typeface="Wingdings" pitchFamily="2" charset="2"/>
              </a:rPr>
              <a:t></a:t>
            </a:r>
            <a:endParaRPr lang="lt-LT" sz="4000" b="1" i="1" dirty="0" smtClean="0">
              <a:solidFill>
                <a:srgbClr val="007CBF"/>
              </a:solidFill>
              <a:ea typeface="ＭＳ Ｐゴシック" charset="-128"/>
            </a:endParaRPr>
          </a:p>
        </p:txBody>
      </p:sp>
      <p:sp>
        <p:nvSpPr>
          <p:cNvPr id="8196" name="Content Placeholder 2"/>
          <p:cNvSpPr>
            <a:spLocks noGrp="1"/>
          </p:cNvSpPr>
          <p:nvPr>
            <p:ph type="body" idx="1"/>
          </p:nvPr>
        </p:nvSpPr>
        <p:spPr/>
        <p:txBody>
          <a:bodyPr/>
          <a:lstStyle/>
          <a:p>
            <a:pPr marL="0" indent="0" algn="just" eaLnBrk="1" hangingPunct="1">
              <a:lnSpc>
                <a:spcPct val="90000"/>
              </a:lnSpc>
              <a:buFont typeface="Arial" charset="0"/>
              <a:buNone/>
              <a:defRPr/>
            </a:pPr>
            <a:endParaRPr lang="lt-LT" sz="2400" dirty="0" smtClean="0">
              <a:ea typeface="ＭＳ Ｐゴシック" charset="-128"/>
            </a:endParaRPr>
          </a:p>
          <a:p>
            <a:pPr marL="0" indent="0" algn="just" eaLnBrk="1" hangingPunct="1">
              <a:lnSpc>
                <a:spcPct val="90000"/>
              </a:lnSpc>
              <a:buFont typeface="Arial" charset="0"/>
              <a:buNone/>
              <a:defRPr/>
            </a:pPr>
            <a:endParaRPr lang="lt-LT" sz="2400" dirty="0" smtClean="0">
              <a:ea typeface="ＭＳ Ｐゴシック" charset="-128"/>
            </a:endParaRPr>
          </a:p>
          <a:p>
            <a:pPr eaLnBrk="1" hangingPunct="1">
              <a:defRPr/>
            </a:pPr>
            <a:endParaRPr lang="lt-LT" dirty="0" smtClean="0">
              <a:ea typeface="ＭＳ Ｐゴシック" charset="-128"/>
            </a:endParaRPr>
          </a:p>
        </p:txBody>
      </p:sp>
      <p:sp>
        <p:nvSpPr>
          <p:cNvPr id="205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9BB7656-863D-4413-8949-13B30F9998B8}" type="slidenum">
              <a:rPr lang="lt-LT" smtClean="0">
                <a:solidFill>
                  <a:srgbClr val="898989"/>
                </a:solidFill>
                <a:latin typeface="Calibri" charset="0"/>
              </a:rPr>
              <a:pPr eaLnBrk="1" hangingPunct="1"/>
              <a:t>1</a:t>
            </a:fld>
            <a:endParaRPr lang="lt-LT" smtClean="0">
              <a:solidFill>
                <a:srgbClr val="898989"/>
              </a:solidFill>
              <a:latin typeface="Calibri" charset="0"/>
            </a:endParaRPr>
          </a:p>
        </p:txBody>
      </p:sp>
      <p:pic>
        <p:nvPicPr>
          <p:cNvPr id="2051" name="Picture 5" descr="NEW whiteout paint roller"/>
          <p:cNvPicPr>
            <a:picLocks noChangeAspect="1" noChangeArrowheads="1"/>
          </p:cNvPicPr>
          <p:nvPr/>
        </p:nvPicPr>
        <p:blipFill>
          <a:blip r:embed="rId2">
            <a:extLst>
              <a:ext uri="{28A0092B-C50C-407E-A947-70E740481C1C}">
                <a14:useLocalDpi xmlns:a14="http://schemas.microsoft.com/office/drawing/2010/main" val="0"/>
              </a:ext>
            </a:extLst>
          </a:blip>
          <a:srcRect l="6885" t="40857"/>
          <a:stretch>
            <a:fillRect/>
          </a:stretch>
        </p:blipFill>
        <p:spPr bwMode="auto">
          <a:xfrm>
            <a:off x="-547330" y="4703974"/>
            <a:ext cx="10799763" cy="296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325" y="-7938"/>
            <a:ext cx="1647825" cy="92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Z:\Rastine\Blankai\Logotipa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223838"/>
            <a:ext cx="1768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Z:\Rastine\Blankai\Logotipai\smm_logo_z_su_pa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0" y="195263"/>
            <a:ext cx="1003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Z:\Rastine\Blankai\Logotipai\upc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613" y="168275"/>
            <a:ext cx="13985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776599" y="-1944155"/>
            <a:ext cx="7865268" cy="8689032"/>
          </a:xfrm>
          <a:prstGeom prst="rect">
            <a:avLst/>
          </a:prstGeom>
          <a:noFill/>
        </p:spPr>
      </p:pic>
      <p:sp>
        <p:nvSpPr>
          <p:cNvPr id="3075" name="Content Placeholder 2"/>
          <p:cNvSpPr>
            <a:spLocks noGrp="1"/>
          </p:cNvSpPr>
          <p:nvPr>
            <p:ph idx="1"/>
          </p:nvPr>
        </p:nvSpPr>
        <p:spPr>
          <a:xfrm rot="20906444">
            <a:off x="38066" y="279237"/>
            <a:ext cx="6588125" cy="2599395"/>
          </a:xfrm>
        </p:spPr>
        <p:txBody>
          <a:bodyPr>
            <a:normAutofit fontScale="92500" lnSpcReduction="20000"/>
          </a:bodyPr>
          <a:lstStyle/>
          <a:p>
            <a:pPr>
              <a:lnSpc>
                <a:spcPct val="115000"/>
              </a:lnSpc>
              <a:spcAft>
                <a:spcPts val="1000"/>
              </a:spcAft>
            </a:pPr>
            <a:r>
              <a:rPr lang="lt-LT" sz="2000" b="1" i="1" dirty="0" smtClean="0">
                <a:solidFill>
                  <a:srgbClr val="92D050"/>
                </a:solidFill>
                <a:latin typeface="Times New Roman"/>
                <a:ea typeface="Calibri"/>
                <a:cs typeface="Times New Roman"/>
              </a:rPr>
              <a:t>Kupiškio Lauryno Stuokos-Gucevičiaus gimnazija</a:t>
            </a:r>
            <a:endParaRPr lang="lt-LT" sz="1400" dirty="0" smtClean="0">
              <a:solidFill>
                <a:srgbClr val="92D050"/>
              </a:solidFill>
              <a:effectLst/>
              <a:latin typeface="Times New Roman"/>
              <a:ea typeface="Calibri"/>
              <a:cs typeface="Times New Roman"/>
            </a:endParaRPr>
          </a:p>
          <a:p>
            <a:pPr>
              <a:lnSpc>
                <a:spcPct val="115000"/>
              </a:lnSpc>
              <a:spcAft>
                <a:spcPts val="1000"/>
              </a:spcAft>
            </a:pPr>
            <a:r>
              <a:rPr lang="lt-LT" sz="1400" dirty="0" smtClean="0">
                <a:effectLst/>
                <a:latin typeface="Times New Roman"/>
                <a:ea typeface="Calibri"/>
                <a:cs typeface="Times New Roman"/>
              </a:rPr>
              <a:t> </a:t>
            </a:r>
            <a:r>
              <a:rPr lang="fr-FR" sz="1400" dirty="0" smtClean="0">
                <a:effectLst/>
                <a:latin typeface="Times New Roman"/>
                <a:ea typeface="Calibri"/>
                <a:cs typeface="Times New Roman"/>
              </a:rPr>
              <a:t>„Mes turbūt susitikome ne su tais žmonėmis. Kūrėjai nebuvo tie žmonės, kurie dėstė savo sąlygas. Mums reikėjo vyro, kuris situaciją būtų valdęs kitaip, kadangi pasirinkta tikslinė mokinių grupė – ne saldainiukai. Vaikams reikėjo kultūrinio-emocinio šoko, juos reikėjo nustebinti“, – apie iškilusius nesklandumus kalbėjo Vilija Morkūnaitė, pridūrusi, kad tikrai visi įsivaizdavo, jog atėję meno atstovai pažers dar nežinomų spalvų paletę... Tai štaip su neigiama gaida pirmuosius KP metus ir tyrinėjančių mokyklų programą baigė Kupiškio Lauryno Stuokos-Gucevičiaus gimnazija, šiemet sėkmingai startavusi Pokyčių mokyklų programoje. Kuruojančios mokytojos V. Morkūnaitės teigimu, neigiama pirmų metų patirtis parodė, ką reikia daryti kitaip. Ji neišgąsdino, o priešingai, sustiprino norą tobulėti ir stiprinti savo pozicijas kūrybiškumo prasme. </a:t>
            </a:r>
            <a:endParaRPr lang="lt-LT" sz="1400" dirty="0">
              <a:ea typeface="Calibri"/>
              <a:cs typeface="Times New Roman"/>
            </a:endParaRPr>
          </a:p>
        </p:txBody>
      </p:sp>
      <p:sp>
        <p:nvSpPr>
          <p:cNvPr id="30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4437673-E1CD-4953-9132-3FC28BABF53E}" type="slidenum">
              <a:rPr lang="lt-LT" smtClean="0">
                <a:solidFill>
                  <a:srgbClr val="898989"/>
                </a:solidFill>
                <a:latin typeface="Calibri" charset="0"/>
              </a:rPr>
              <a:pPr eaLnBrk="1" hangingPunct="1"/>
              <a:t>2</a:t>
            </a:fld>
            <a:endParaRPr lang="lt-LT" smtClean="0">
              <a:solidFill>
                <a:srgbClr val="898989"/>
              </a:solidFill>
              <a:latin typeface="Calibri" charset="0"/>
            </a:endParaRPr>
          </a:p>
        </p:txBody>
      </p:sp>
      <p:pic>
        <p:nvPicPr>
          <p:cNvPr id="3077"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veikslėlis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016" y="2784225"/>
            <a:ext cx="6108570" cy="407377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1">
                <a:shade val="45000"/>
                <a:satMod val="135000"/>
              </a:schemeClr>
              <a:prstClr val="white"/>
            </a:duotone>
          </a:blip>
          <a:srcRect l="7936" t="18628" b="5872"/>
          <a:stretch>
            <a:fillRect/>
          </a:stretch>
        </p:blipFill>
        <p:spPr bwMode="auto">
          <a:xfrm>
            <a:off x="-101600" y="-1948872"/>
            <a:ext cx="6363856" cy="8689032"/>
          </a:xfrm>
          <a:prstGeom prst="rect">
            <a:avLst/>
          </a:prstGeom>
          <a:noFill/>
        </p:spPr>
      </p:pic>
      <p:sp>
        <p:nvSpPr>
          <p:cNvPr id="4100" name="Content Placeholder 2"/>
          <p:cNvSpPr>
            <a:spLocks noGrp="1"/>
          </p:cNvSpPr>
          <p:nvPr>
            <p:ph idx="1"/>
          </p:nvPr>
        </p:nvSpPr>
        <p:spPr>
          <a:xfrm>
            <a:off x="77209" y="-378690"/>
            <a:ext cx="5599834" cy="3633916"/>
          </a:xfrm>
        </p:spPr>
        <p:txBody>
          <a:bodyPr>
            <a:normAutofit fontScale="25000" lnSpcReduction="20000"/>
          </a:bodyPr>
          <a:lstStyle/>
          <a:p>
            <a:pPr>
              <a:lnSpc>
                <a:spcPct val="115000"/>
              </a:lnSpc>
              <a:spcAft>
                <a:spcPts val="1000"/>
              </a:spcAft>
            </a:pPr>
            <a:endParaRPr lang="lt-LT" sz="1400" dirty="0" smtClean="0">
              <a:effectLst/>
              <a:latin typeface="Times New Roman"/>
              <a:ea typeface="Calibri"/>
              <a:cs typeface="Times New Roman"/>
            </a:endParaRPr>
          </a:p>
          <a:p>
            <a:pPr>
              <a:lnSpc>
                <a:spcPct val="115000"/>
              </a:lnSpc>
              <a:spcAft>
                <a:spcPts val="1000"/>
              </a:spcAft>
            </a:pPr>
            <a:r>
              <a:rPr lang="lt-LT" sz="5600" b="1" i="1" dirty="0" smtClean="0">
                <a:solidFill>
                  <a:srgbClr val="00B0F0"/>
                </a:solidFill>
                <a:latin typeface="Times New Roman"/>
                <a:ea typeface="Calibri"/>
                <a:cs typeface="Times New Roman"/>
              </a:rPr>
              <a:t>Utenos Krašuonos progimnazija</a:t>
            </a:r>
            <a:endParaRPr lang="lt-LT" sz="5600" dirty="0">
              <a:solidFill>
                <a:srgbClr val="00B0F0"/>
              </a:solidFill>
              <a:latin typeface="Times New Roman"/>
              <a:ea typeface="Calibri"/>
              <a:cs typeface="Times New Roman"/>
            </a:endParaRPr>
          </a:p>
          <a:p>
            <a:pPr>
              <a:lnSpc>
                <a:spcPct val="115000"/>
              </a:lnSpc>
              <a:spcAft>
                <a:spcPts val="1000"/>
              </a:spcAft>
            </a:pPr>
            <a:r>
              <a:rPr lang="lt-LT" sz="5600" dirty="0" smtClean="0">
                <a:effectLst/>
                <a:latin typeface="Times New Roman"/>
                <a:ea typeface="Calibri"/>
                <a:cs typeface="Times New Roman"/>
              </a:rPr>
              <a:t> Kūrybiškumas Utenos Krašuonos progimnazijoje</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iki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šiol</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buvo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susijęs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su</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menais</a:t>
            </a:r>
            <a:r>
              <a:rPr lang="lt-LT" sz="5600" dirty="0" smtClean="0">
                <a:effectLst/>
                <a:latin typeface="Times New Roman"/>
                <a:ea typeface="Times New Roman"/>
                <a:cs typeface="Times New Roman"/>
              </a:rPr>
              <a:t> – </a:t>
            </a:r>
            <a:r>
              <a:rPr lang="lt-LT" sz="5600" dirty="0" smtClean="0">
                <a:effectLst/>
                <a:latin typeface="Times New Roman"/>
                <a:ea typeface="Calibri"/>
                <a:cs typeface="Times New Roman"/>
              </a:rPr>
              <a:t>jei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tu</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pieši,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užsiimi</a:t>
            </a:r>
            <a:r>
              <a:rPr lang="lt-LT" sz="5600" dirty="0" smtClean="0">
                <a:effectLst/>
                <a:latin typeface="Times New Roman"/>
                <a:ea typeface="Times New Roman"/>
                <a:cs typeface="Times New Roman"/>
              </a:rPr>
              <a:t> </a:t>
            </a:r>
            <a:r>
              <a:rPr lang="lt-LT" sz="5600" dirty="0" err="1" smtClean="0">
                <a:effectLst/>
                <a:latin typeface="Times New Roman"/>
                <a:ea typeface="Calibri"/>
                <a:cs typeface="Times New Roman"/>
              </a:rPr>
              <a:t>dekupažu</a:t>
            </a:r>
            <a:r>
              <a:rPr lang="lt-LT" sz="5600" dirty="0" smtClean="0">
                <a:effectLst/>
                <a:latin typeface="Times New Roman"/>
                <a:ea typeface="Calibri"/>
                <a:cs typeface="Times New Roman"/>
              </a:rPr>
              <a:t>,</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keramika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ar</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rašai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eiles,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jau</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neabejotinai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esi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kūrybiška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asmenybė.</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kurie</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vaikai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iš</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pradžių</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teigė,</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kad</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nėra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kūrybiški,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nes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piešia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labai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retai.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Projekto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įgyvendinimo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metu</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sąvoka</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įgavo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platesnę</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reikšmę.</a:t>
            </a:r>
            <a:r>
              <a:rPr lang="lt-LT" sz="5600" dirty="0" smtClean="0">
                <a:effectLst/>
                <a:latin typeface="Times New Roman"/>
                <a:ea typeface="Times New Roman"/>
                <a:cs typeface="Times New Roman"/>
              </a:rPr>
              <a:t> „Aš supratau, kad kūryba tai yra ir gebėjimas kritiškai mąstyti, bendradarbiauti“, – teigė Rūta, supratusi, kad</a:t>
            </a:r>
            <a:r>
              <a:rPr lang="lt-LT" sz="5600" dirty="0" smtClean="0">
                <a:effectLst/>
                <a:latin typeface="Times New Roman"/>
                <a:ea typeface="Calibri"/>
                <a:cs typeface="Times New Roman"/>
              </a:rPr>
              <a:t> </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kiekvienas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žmogus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gali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būti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kūrybiškas,</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nepaisant</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jo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talentų,</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kad</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kūrybiškumas</a:t>
            </a:r>
            <a:r>
              <a:rPr lang="lt-LT" sz="5600" dirty="0" smtClean="0">
                <a:effectLst/>
                <a:latin typeface="Times New Roman"/>
                <a:ea typeface="Times New Roman"/>
                <a:cs typeface="Times New Roman"/>
              </a:rPr>
              <a:t> – </a:t>
            </a:r>
            <a:r>
              <a:rPr lang="lt-LT" sz="5600" dirty="0" smtClean="0">
                <a:effectLst/>
                <a:latin typeface="Times New Roman"/>
                <a:ea typeface="Calibri"/>
                <a:cs typeface="Times New Roman"/>
              </a:rPr>
              <a:t>tai</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ir</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tarpusavio</a:t>
            </a:r>
            <a:r>
              <a:rPr lang="lt-LT" sz="5600" dirty="0" smtClean="0">
                <a:effectLst/>
                <a:latin typeface="Times New Roman"/>
                <a:ea typeface="Times New Roman"/>
                <a:cs typeface="Times New Roman"/>
              </a:rPr>
              <a:t> </a:t>
            </a:r>
            <a:r>
              <a:rPr lang="lt-LT" sz="5600" dirty="0" smtClean="0">
                <a:effectLst/>
                <a:latin typeface="Times New Roman"/>
                <a:ea typeface="Calibri"/>
                <a:cs typeface="Times New Roman"/>
              </a:rPr>
              <a:t>santykis. „Kai mokykloje įsibėgėjo „Kūrybinių partnerysčių“ projektas, į naujas veiklas iš pradžių žiūrėjau gana atsainiai, nes jos buvo neįprastos. Vėliau mano požiūris pasikeitė – pasidarė įdomu mąstyti apie įvairias veiklas, fantazuoti. Sužinojau daug naujo, pavyzdžiui, kad iš skardinės galima pasidaryti fotoaparatą. Argi tai nėra įdomu?“, – naują patirtį įvertino Marija. Pokyčių mokyklų programa – dar viena stotelė, kurioje Krašuonos progimnazijos laukia nauja patirtis po keleto mėnesių įgausiančia svorio ir tapsiančia istorija kitiems.</a:t>
            </a:r>
            <a:endParaRPr lang="lt-LT" sz="5600" dirty="0">
              <a:ea typeface="Calibri"/>
              <a:cs typeface="Times New Roman"/>
            </a:endParaRPr>
          </a:p>
        </p:txBody>
      </p:sp>
      <p:sp>
        <p:nvSpPr>
          <p:cNvPr id="41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F7F2BA2-4A08-4010-9F37-6D3708C3E6EC}" type="slidenum">
              <a:rPr lang="lt-LT" smtClean="0">
                <a:solidFill>
                  <a:srgbClr val="898989"/>
                </a:solidFill>
                <a:latin typeface="Calibri" charset="0"/>
              </a:rPr>
              <a:pPr eaLnBrk="1" hangingPunct="1"/>
              <a:t>3</a:t>
            </a:fld>
            <a:endParaRPr lang="lt-LT" smtClean="0">
              <a:solidFill>
                <a:srgbClr val="898989"/>
              </a:solidFill>
              <a:latin typeface="Calibri" charset="0"/>
            </a:endParaRPr>
          </a:p>
        </p:txBody>
      </p:sp>
      <p:sp>
        <p:nvSpPr>
          <p:cNvPr id="4099" name="Title 1"/>
          <p:cNvSpPr>
            <a:spLocks noGrp="1"/>
          </p:cNvSpPr>
          <p:nvPr>
            <p:ph type="title"/>
          </p:nvPr>
        </p:nvSpPr>
        <p:spPr>
          <a:xfrm>
            <a:off x="320675" y="1149350"/>
            <a:ext cx="6011863" cy="444500"/>
          </a:xfrm>
        </p:spPr>
        <p:txBody>
          <a:bodyPr>
            <a:normAutofit fontScale="90000"/>
          </a:bodyPr>
          <a:lstStyle/>
          <a:p>
            <a:pPr algn="l" eaLnBrk="1" hangingPunct="1"/>
            <a:r>
              <a:rPr lang="en-US" sz="2600" b="1" smtClean="0">
                <a:solidFill>
                  <a:schemeClr val="bg1"/>
                </a:solidFill>
                <a:ea typeface="ＭＳ Ｐゴシック" charset="-128"/>
              </a:rPr>
              <a:t/>
            </a:r>
            <a:br>
              <a:rPr lang="en-US" sz="2600" b="1" smtClean="0">
                <a:solidFill>
                  <a:schemeClr val="bg1"/>
                </a:solidFill>
                <a:ea typeface="ＭＳ Ｐゴシック" charset="-128"/>
              </a:rPr>
            </a:br>
            <a:r>
              <a:rPr lang="en-US" sz="2600" b="1" smtClean="0">
                <a:solidFill>
                  <a:schemeClr val="bg1"/>
                </a:solidFill>
                <a:ea typeface="ＭＳ Ｐゴシック" charset="-128"/>
              </a:rPr>
              <a:t/>
            </a:r>
            <a:br>
              <a:rPr lang="en-US" sz="2600" b="1" smtClean="0">
                <a:solidFill>
                  <a:schemeClr val="bg1"/>
                </a:solidFill>
                <a:ea typeface="ＭＳ Ｐゴシック" charset="-128"/>
              </a:rPr>
            </a:br>
            <a:r>
              <a:rPr lang="en-US" sz="2600" b="1" smtClean="0">
                <a:solidFill>
                  <a:schemeClr val="bg1"/>
                </a:solidFill>
                <a:ea typeface="ＭＳ Ｐゴシック" charset="-128"/>
              </a:rPr>
              <a:t/>
            </a:r>
            <a:br>
              <a:rPr lang="en-US" sz="2600" b="1" smtClean="0">
                <a:solidFill>
                  <a:schemeClr val="bg1"/>
                </a:solidFill>
                <a:ea typeface="ＭＳ Ｐゴシック" charset="-128"/>
              </a:rPr>
            </a:br>
            <a:endParaRPr lang="lt-LT" sz="1400" b="1" smtClean="0">
              <a:solidFill>
                <a:schemeClr val="bg1"/>
              </a:solidFill>
              <a:ea typeface="ＭＳ Ｐゴシック" charset="-128"/>
            </a:endParaRPr>
          </a:p>
        </p:txBody>
      </p:sp>
      <p:pic>
        <p:nvPicPr>
          <p:cNvPr id="4102"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aveikslėlis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5" y="3491345"/>
            <a:ext cx="5267323" cy="2840774"/>
          </a:xfrm>
          <a:prstGeom prst="rect">
            <a:avLst/>
          </a:prstGeom>
        </p:spPr>
      </p:pic>
      <p:pic>
        <p:nvPicPr>
          <p:cNvPr id="3" name="Paveikslėlis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7998" y="2366742"/>
            <a:ext cx="3556002" cy="432723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rinio vietos rezervavimo ženklas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6183" y="1656843"/>
            <a:ext cx="4601633" cy="4958445"/>
          </a:xfrm>
        </p:spPr>
      </p:pic>
      <p:sp>
        <p:nvSpPr>
          <p:cNvPr id="5122"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BDE29D2-1523-4710-B518-04C33260AB05}" type="slidenum">
              <a:rPr lang="lt-LT" smtClean="0">
                <a:solidFill>
                  <a:srgbClr val="898989"/>
                </a:solidFill>
                <a:latin typeface="Calibri" charset="0"/>
              </a:rPr>
              <a:pPr eaLnBrk="1" hangingPunct="1"/>
              <a:t>4</a:t>
            </a:fld>
            <a:endParaRPr lang="lt-LT" smtClean="0">
              <a:solidFill>
                <a:srgbClr val="898989"/>
              </a:solidFill>
              <a:latin typeface="Calibri" charset="0"/>
            </a:endParaRPr>
          </a:p>
        </p:txBody>
      </p:sp>
      <p:sp>
        <p:nvSpPr>
          <p:cNvPr id="5125" name="Title 1"/>
          <p:cNvSpPr>
            <a:spLocks noGrp="1"/>
          </p:cNvSpPr>
          <p:nvPr>
            <p:ph type="title"/>
          </p:nvPr>
        </p:nvSpPr>
        <p:spPr>
          <a:xfrm>
            <a:off x="858837" y="289945"/>
            <a:ext cx="6637338" cy="573541"/>
          </a:xfrm>
        </p:spPr>
        <p:txBody>
          <a:bodyPr>
            <a:normAutofit fontScale="90000"/>
          </a:bodyPr>
          <a:lstStyle/>
          <a:p>
            <a:pPr algn="l" eaLnBrk="1" hangingPunct="1"/>
            <a:r>
              <a:rPr lang="lt-LT" sz="1600" b="1" dirty="0" smtClean="0">
                <a:solidFill>
                  <a:schemeClr val="tx2"/>
                </a:solidFill>
                <a:latin typeface="Times New Roman" pitchFamily="18" charset="0"/>
                <a:ea typeface="ＭＳ Ｐゴシック" charset="-128"/>
                <a:cs typeface="Times New Roman" pitchFamily="18" charset="0"/>
              </a:rPr>
              <a:t> </a:t>
            </a:r>
            <a:br>
              <a:rPr lang="lt-LT" sz="1600" b="1" dirty="0" smtClean="0">
                <a:solidFill>
                  <a:schemeClr val="tx2"/>
                </a:solidFill>
                <a:latin typeface="Times New Roman" pitchFamily="18" charset="0"/>
                <a:ea typeface="ＭＳ Ｐゴシック" charset="-128"/>
                <a:cs typeface="Times New Roman" pitchFamily="18" charset="0"/>
              </a:rPr>
            </a:br>
            <a:r>
              <a:rPr lang="lt-LT" sz="2200" b="1" dirty="0" smtClean="0">
                <a:solidFill>
                  <a:schemeClr val="tx2"/>
                </a:solidFill>
                <a:latin typeface="Times New Roman" pitchFamily="18" charset="0"/>
                <a:ea typeface="ＭＳ Ｐゴシック" charset="-128"/>
                <a:cs typeface="Times New Roman" pitchFamily="18" charset="0"/>
              </a:rPr>
              <a:t>Zarasų „Ąžuolo“ gimnazija </a:t>
            </a:r>
            <a:r>
              <a:rPr lang="en-US" sz="2400" b="1" dirty="0" smtClean="0">
                <a:solidFill>
                  <a:srgbClr val="007CBF"/>
                </a:solidFill>
                <a:ea typeface="ＭＳ Ｐゴシック" charset="-128"/>
              </a:rPr>
              <a:t/>
            </a:r>
            <a:br>
              <a:rPr lang="en-US" sz="2400" b="1" dirty="0" smtClean="0">
                <a:solidFill>
                  <a:srgbClr val="007CBF"/>
                </a:solidFill>
                <a:ea typeface="ＭＳ Ｐゴシック" charset="-128"/>
              </a:rPr>
            </a:br>
            <a:endParaRPr lang="lt-LT" sz="2400" b="1" dirty="0" smtClean="0">
              <a:solidFill>
                <a:srgbClr val="007CBF"/>
              </a:solidFill>
              <a:ea typeface="ＭＳ Ｐゴシック" charset="-128"/>
            </a:endParaRPr>
          </a:p>
        </p:txBody>
      </p:sp>
      <p:pic>
        <p:nvPicPr>
          <p:cNvPr id="4099" name="Picture 5" descr="NEW whiteout paint roller"/>
          <p:cNvPicPr>
            <a:picLocks noChangeAspect="1" noChangeArrowheads="1"/>
          </p:cNvPicPr>
          <p:nvPr/>
        </p:nvPicPr>
        <p:blipFill>
          <a:blip r:embed="rId3">
            <a:duotone>
              <a:prstClr val="black"/>
              <a:schemeClr val="tx2">
                <a:tint val="45000"/>
                <a:satMod val="400000"/>
              </a:schemeClr>
            </a:duotone>
          </a:blip>
          <a:srcRect l="6885" t="40857"/>
          <a:stretch>
            <a:fillRect/>
          </a:stretch>
        </p:blipFill>
        <p:spPr bwMode="auto">
          <a:xfrm>
            <a:off x="-865432" y="7153095"/>
            <a:ext cx="13881100" cy="70532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6" name="Picture 9" descr="C:\Documents and Settings\m.kasperaviciute\Desktop\CP\logo siuntimui\cp-id-lit-path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čiakampis 2"/>
          <p:cNvSpPr/>
          <p:nvPr/>
        </p:nvSpPr>
        <p:spPr>
          <a:xfrm>
            <a:off x="47134" y="1161178"/>
            <a:ext cx="4572000" cy="4870564"/>
          </a:xfrm>
          <a:prstGeom prst="rect">
            <a:avLst/>
          </a:prstGeom>
        </p:spPr>
        <p:txBody>
          <a:bodyPr>
            <a:spAutoFit/>
          </a:bodyPr>
          <a:lstStyle/>
          <a:p>
            <a:pPr>
              <a:lnSpc>
                <a:spcPct val="115000"/>
              </a:lnSpc>
              <a:spcAft>
                <a:spcPts val="1000"/>
              </a:spcAft>
            </a:pPr>
            <a:r>
              <a:rPr lang="lt-LT" dirty="0" smtClean="0">
                <a:effectLst/>
                <a:latin typeface="Times New Roman"/>
                <a:ea typeface="Calibri"/>
                <a:cs typeface="Times New Roman"/>
              </a:rPr>
              <a:t> „Labai stebuklingais metodais Vytautas </a:t>
            </a:r>
            <a:r>
              <a:rPr lang="lt-LT" dirty="0" err="1" smtClean="0">
                <a:effectLst/>
                <a:latin typeface="Times New Roman"/>
                <a:ea typeface="Calibri"/>
                <a:cs typeface="Times New Roman"/>
              </a:rPr>
              <a:t>Eidėjus</a:t>
            </a:r>
            <a:r>
              <a:rPr lang="lt-LT" dirty="0" smtClean="0">
                <a:effectLst/>
                <a:latin typeface="Times New Roman"/>
                <a:ea typeface="Calibri"/>
                <a:cs typeface="Times New Roman"/>
              </a:rPr>
              <a:t> mus visus sugebėjo nugesinti“, – pripažino Zarasų „Ąžuolo“ gimnazijos direktoriaus pavaduotoja ugdymui J. </a:t>
            </a:r>
            <a:r>
              <a:rPr lang="lt-LT" dirty="0" err="1" smtClean="0">
                <a:effectLst/>
                <a:latin typeface="Times New Roman"/>
                <a:ea typeface="Calibri"/>
                <a:cs typeface="Times New Roman"/>
              </a:rPr>
              <a:t>Dobrovolskienė</a:t>
            </a:r>
            <a:r>
              <a:rPr lang="lt-LT" dirty="0" smtClean="0">
                <a:effectLst/>
                <a:latin typeface="Times New Roman"/>
                <a:ea typeface="Calibri"/>
                <a:cs typeface="Times New Roman"/>
              </a:rPr>
              <a:t>. „Buvo laikas, kai atvirai jau Vytauto klausiau, tai ar čia bus kažkas pagaliau tokio, ko mes tikėjomės, ar...“, – kalbėjo iš pradžių į projektą skeptiškai žiūrėjęs direktorius R. </a:t>
            </a:r>
            <a:r>
              <a:rPr lang="lt-LT" dirty="0" err="1" smtClean="0">
                <a:effectLst/>
                <a:latin typeface="Times New Roman"/>
                <a:ea typeface="Calibri"/>
                <a:cs typeface="Times New Roman"/>
              </a:rPr>
              <a:t>Bikulčius</a:t>
            </a:r>
            <a:r>
              <a:rPr lang="lt-LT" dirty="0" smtClean="0">
                <a:effectLst/>
                <a:latin typeface="Times New Roman"/>
                <a:ea typeface="Calibri"/>
                <a:cs typeface="Times New Roman"/>
              </a:rPr>
              <a:t>. Dabar, įvertinęs kūrėjų pastangas ir akivaizdžius darbo vaisius gimnazijos vadovas frazę: „Aš viską žinau“ pakeitė į – „Pasirodo, aš daug dar nežinau“. Smagu, kad </a:t>
            </a:r>
            <a:r>
              <a:rPr lang="lt-LT" dirty="0" err="1" smtClean="0">
                <a:effectLst/>
                <a:latin typeface="Times New Roman"/>
                <a:ea typeface="Calibri"/>
                <a:cs typeface="Times New Roman"/>
              </a:rPr>
              <a:t>žingeidumas</a:t>
            </a:r>
            <a:r>
              <a:rPr lang="lt-LT" dirty="0" smtClean="0">
                <a:effectLst/>
                <a:latin typeface="Times New Roman"/>
                <a:ea typeface="Calibri"/>
                <a:cs typeface="Times New Roman"/>
              </a:rPr>
              <a:t> sustiprino motyvaciją ir dabar gimnazija dalyvauja Pokyčių mokyklų programoje. </a:t>
            </a:r>
            <a:endParaRPr lang="lt-LT" dirty="0">
              <a:effectLst/>
              <a:latin typeface="Calibri"/>
              <a:ea typeface="Calibri"/>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170" name="Picture 5" descr="NEW whiteout paint roller"/>
          <p:cNvPicPr>
            <a:picLocks noChangeAspect="1" noChangeArrowheads="1"/>
          </p:cNvPicPr>
          <p:nvPr/>
        </p:nvPicPr>
        <p:blipFill>
          <a:blip r:embed="rId2">
            <a:extLst>
              <a:ext uri="{28A0092B-C50C-407E-A947-70E740481C1C}">
                <a14:useLocalDpi xmlns:a14="http://schemas.microsoft.com/office/drawing/2010/main" val="0"/>
              </a:ext>
            </a:extLst>
          </a:blip>
          <a:srcRect r="6885" b="40857"/>
          <a:stretch>
            <a:fillRect/>
          </a:stretch>
        </p:blipFill>
        <p:spPr bwMode="auto">
          <a:xfrm>
            <a:off x="-41850" y="1512249"/>
            <a:ext cx="88931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urinio vietos rezervavimo ženklas 3"/>
          <p:cNvSpPr>
            <a:spLocks noGrp="1"/>
          </p:cNvSpPr>
          <p:nvPr>
            <p:ph idx="1"/>
          </p:nvPr>
        </p:nvSpPr>
        <p:spPr>
          <a:xfrm>
            <a:off x="336358" y="1591057"/>
            <a:ext cx="7408333" cy="4043125"/>
          </a:xfrm>
        </p:spPr>
        <p:txBody>
          <a:bodyPr>
            <a:noAutofit/>
          </a:bodyPr>
          <a:lstStyle/>
          <a:p>
            <a:pPr marL="0" indent="0" algn="ctr">
              <a:buFont typeface="Arial" charset="0"/>
              <a:buNone/>
            </a:pPr>
            <a:r>
              <a:rPr lang="lt-LT" sz="1800" i="1" dirty="0">
                <a:solidFill>
                  <a:schemeClr val="tx1"/>
                </a:solidFill>
                <a:latin typeface="Times New Roman" pitchFamily="18" charset="0"/>
                <a:ea typeface="Calibri"/>
                <a:cs typeface="Times New Roman" pitchFamily="18" charset="0"/>
              </a:rPr>
              <a:t> „Ketvirtosios sesijos metu, kuri buvo daugiau skirta aptarti mokyklos ir pamokų svarbą vaikų gyvenime, pastebėjau, kad mergaitės, kurios anksčiau bijodavo kamuoliuko, nes jis reiškia, kad reiks kalbėti, pačios dabar pasiima kamuoliuką ir ryžtasi kalbėti. Vaikinai, kurie matosi yra protingi ir turintys tvirtą nuomonę, bet bijantys pasakyti ją dėl „trijulės“, tikrai geromis mintimis pasidalino. Vienas vaikinas net pasakė „Gal parodykim visiems, kad mokam ne tik blogai elgtis, bet ir kažką gero padaryti.“ Taigi, klasės tarpusavio santykiuose galima pastebėti pokyčių. Tačiau vaikams sunku bendrauti su mokytojais. Atrodo, kad jie yra jų priešai ir tikrai reikia daug barjerų jiems perlipti, kad kažką pakeisti“, </a:t>
            </a:r>
            <a:r>
              <a:rPr lang="lt-LT" sz="1800" i="1" dirty="0">
                <a:solidFill>
                  <a:schemeClr val="tx1"/>
                </a:solidFill>
                <a:latin typeface="Times New Roman" pitchFamily="18" charset="0"/>
                <a:cs typeface="Times New Roman" pitchFamily="18" charset="0"/>
              </a:rPr>
              <a:t>–  pirmaisiais savo užsiėmimų įspūdžiais dalinosi Molėtų rajono Giedraičių Antano Jaroševičiaus vidurinės mokyklos kūrybos agentė Aurelija ir pasidžiaugė, kad kamuoliuko metodą savo pamokose  ėmė naudoti kai kurie mokytojai. </a:t>
            </a:r>
            <a:endParaRPr lang="en-US" sz="1800" b="1" i="1" dirty="0" smtClean="0">
              <a:solidFill>
                <a:schemeClr val="tx1"/>
              </a:solidFill>
              <a:latin typeface="Times New Roman" pitchFamily="18" charset="0"/>
              <a:ea typeface="ＭＳ Ｐゴシック" charset="-128"/>
              <a:cs typeface="Times New Roman" pitchFamily="18" charset="0"/>
            </a:endParaRPr>
          </a:p>
        </p:txBody>
      </p:sp>
      <p:sp>
        <p:nvSpPr>
          <p:cNvPr id="2" name="Antraštė 1"/>
          <p:cNvSpPr>
            <a:spLocks noGrp="1"/>
          </p:cNvSpPr>
          <p:nvPr>
            <p:ph type="title"/>
          </p:nvPr>
        </p:nvSpPr>
        <p:spPr/>
        <p:txBody>
          <a:bodyPr>
            <a:normAutofit/>
          </a:bodyPr>
          <a:lstStyle/>
          <a:p>
            <a:r>
              <a:rPr lang="lt-LT" sz="2400" i="1" dirty="0" smtClean="0">
                <a:solidFill>
                  <a:schemeClr val="tx2"/>
                </a:solidFill>
              </a:rPr>
              <a:t>Molėtų rajono Giedraičių Antano Jaroševičiaus vidurinė mokykla</a:t>
            </a:r>
            <a:endParaRPr lang="lt-LT" sz="2400" i="1" dirty="0">
              <a:solidFill>
                <a:schemeClr val="tx2"/>
              </a:solidFill>
            </a:endParaRPr>
          </a:p>
        </p:txBody>
      </p:sp>
      <p:pic>
        <p:nvPicPr>
          <p:cNvPr id="7172"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571500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urinio vietos rezervavimo ženklas 6"/>
          <p:cNvSpPr>
            <a:spLocks noGrp="1"/>
          </p:cNvSpPr>
          <p:nvPr>
            <p:ph idx="1"/>
          </p:nvPr>
        </p:nvSpPr>
        <p:spPr>
          <a:xfrm>
            <a:off x="188577" y="1591056"/>
            <a:ext cx="3986260" cy="3450696"/>
          </a:xfrm>
        </p:spPr>
        <p:txBody>
          <a:bodyPr>
            <a:noAutofit/>
          </a:bodyPr>
          <a:lstStyle/>
          <a:p>
            <a:r>
              <a:rPr lang="lt-LT" sz="1800" dirty="0">
                <a:latin typeface="Times New Roman"/>
                <a:ea typeface="Calibri"/>
              </a:rPr>
              <a:t> „Antradienis buvo pats įdomiausias. Į mokyklą atėjo daug svečių, tėvelių. Konstravome žaidimo dėžes. Padedami suaugusiųjų, sukome varžtus, žiūrėjome brėžinius. Klydome ir taisėmės. Pirmą kartą daugumai teko laikyti rankose </a:t>
            </a:r>
            <a:r>
              <a:rPr lang="lt-LT" sz="1800" dirty="0" err="1">
                <a:latin typeface="Times New Roman"/>
                <a:ea typeface="Calibri"/>
              </a:rPr>
              <a:t>drėlę</a:t>
            </a:r>
            <a:r>
              <a:rPr lang="lt-LT" sz="1800" dirty="0">
                <a:latin typeface="Times New Roman"/>
                <a:ea typeface="Calibri"/>
              </a:rPr>
              <a:t>. Nedrąsu, tačiau įdomu. Džiaugiausi, kai dėžė buvo sukonstruota. Salėje buvo pastatyta 14 dėžių. Po to ėmėme volelius ir jas  nudažėme baltai“ – apie svarbią, kūrybišką savo gyvenimo dieną atsiliepė vienas trečiokų. Projekto sėkmės rezultatas buvo ne tik sukonstruotas žaidimas, bet ir mokinių, mokytojų tarpusavio santykis, išsivystęs į komandinį lygmenį.</a:t>
            </a:r>
            <a:endParaRPr lang="lt-LT" sz="1800" dirty="0"/>
          </a:p>
        </p:txBody>
      </p:sp>
      <p:sp>
        <p:nvSpPr>
          <p:cNvPr id="3" name="Antraštė 2"/>
          <p:cNvSpPr>
            <a:spLocks noGrp="1"/>
          </p:cNvSpPr>
          <p:nvPr>
            <p:ph type="title"/>
          </p:nvPr>
        </p:nvSpPr>
        <p:spPr/>
        <p:txBody>
          <a:bodyPr>
            <a:normAutofit fontScale="90000"/>
          </a:bodyPr>
          <a:lstStyle/>
          <a:p>
            <a:r>
              <a:rPr lang="lt-LT" smtClean="0"/>
              <a:t>Rokiškio rajono Obelių mokykla-darželis</a:t>
            </a:r>
            <a:endParaRPr lang="lt-LT" dirty="0"/>
          </a:p>
        </p:txBody>
      </p:sp>
      <p:graphicFrame>
        <p:nvGraphicFramePr>
          <p:cNvPr id="9" name="Diagrama 8"/>
          <p:cNvGraphicFramePr/>
          <p:nvPr>
            <p:extLst>
              <p:ext uri="{D42A27DB-BD31-4B8C-83A1-F6EECF244321}">
                <p14:modId xmlns:p14="http://schemas.microsoft.com/office/powerpoint/2010/main" val="679182187"/>
              </p:ext>
            </p:extLst>
          </p:nvPr>
        </p:nvGraphicFramePr>
        <p:xfrm>
          <a:off x="325653" y="-258618"/>
          <a:ext cx="86868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597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38C7F13-9322-40A2-B861-A1C31E3081A2}" type="slidenum">
              <a:rPr lang="lt-LT" smtClean="0">
                <a:solidFill>
                  <a:srgbClr val="898989"/>
                </a:solidFill>
                <a:latin typeface="Calibri" charset="0"/>
              </a:rPr>
              <a:pPr eaLnBrk="1" hangingPunct="1"/>
              <a:t>7</a:t>
            </a:fld>
            <a:endParaRPr lang="lt-LT" smtClean="0">
              <a:solidFill>
                <a:srgbClr val="898989"/>
              </a:solidFill>
              <a:latin typeface="Calibri" charset="0"/>
            </a:endParaRPr>
          </a:p>
        </p:txBody>
      </p:sp>
      <p:sp>
        <p:nvSpPr>
          <p:cNvPr id="8194" name="Title 1"/>
          <p:cNvSpPr>
            <a:spLocks noGrp="1"/>
          </p:cNvSpPr>
          <p:nvPr>
            <p:ph type="title"/>
          </p:nvPr>
        </p:nvSpPr>
        <p:spPr>
          <a:xfrm>
            <a:off x="1638300" y="1966913"/>
            <a:ext cx="6424613" cy="3497262"/>
          </a:xfrm>
        </p:spPr>
        <p:txBody>
          <a:bodyPr/>
          <a:lstStyle/>
          <a:p>
            <a:pPr eaLnBrk="1" hangingPunct="1"/>
            <a:r>
              <a:rPr lang="lt-LT" sz="2300" b="1" smtClean="0">
                <a:solidFill>
                  <a:srgbClr val="007CBF"/>
                </a:solidFill>
                <a:ea typeface="ＭＳ Ｐゴシック" charset="-128"/>
              </a:rPr>
              <a:t/>
            </a:r>
            <a:br>
              <a:rPr lang="lt-LT" sz="2300" b="1" smtClean="0">
                <a:solidFill>
                  <a:srgbClr val="007CBF"/>
                </a:solidFill>
                <a:ea typeface="ＭＳ Ｐゴシック" charset="-128"/>
              </a:rPr>
            </a:br>
            <a:r>
              <a:rPr lang="lt-LT" sz="2300" b="1" smtClean="0">
                <a:solidFill>
                  <a:srgbClr val="007CBF"/>
                </a:solidFill>
                <a:ea typeface="ＭＳ Ｐゴシック" charset="-128"/>
              </a:rPr>
              <a:t/>
            </a:r>
            <a:br>
              <a:rPr lang="lt-LT" sz="2300" b="1" smtClean="0">
                <a:solidFill>
                  <a:srgbClr val="007CBF"/>
                </a:solidFill>
                <a:ea typeface="ＭＳ Ｐゴシック" charset="-128"/>
              </a:rPr>
            </a:br>
            <a:r>
              <a:rPr lang="lt-LT" sz="2300" b="1" smtClean="0">
                <a:solidFill>
                  <a:srgbClr val="007CBF"/>
                </a:solidFill>
                <a:ea typeface="ＭＳ Ｐゴシック" charset="-128"/>
              </a:rPr>
              <a:t> </a:t>
            </a:r>
          </a:p>
        </p:txBody>
      </p:sp>
      <p:pic>
        <p:nvPicPr>
          <p:cNvPr id="8196" name="Picture 9" descr="C:\Documents and Settings\m.kasperaviciute\Desktop\CP\logo siuntimui\cp-id-lit-path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Z:\Rastine\Blankai\Logotipa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5743575"/>
            <a:ext cx="1768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Z:\Rastine\Blankai\Logotipai\smm_logo_z_su_pa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800" y="5729288"/>
            <a:ext cx="10033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Z:\Rastine\Blankai\Logotipai\upc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850" y="5743575"/>
            <a:ext cx="13985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13" y="927099"/>
            <a:ext cx="8182466"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aveikslėlis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982" y="1893886"/>
            <a:ext cx="6520872" cy="3762374"/>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gos forma">
  <a:themeElements>
    <a:clrScheme name="Bangos form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angos form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ngos form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156</TotalTime>
  <Words>573</Words>
  <Application>Microsoft Office PowerPoint</Application>
  <PresentationFormat>Demonstracija ekrane (4:3)</PresentationFormat>
  <Paragraphs>20</Paragraphs>
  <Slides>7</Slides>
  <Notes>0</Notes>
  <HiddenSlides>0</HiddenSlides>
  <MMClips>0</MMClips>
  <ScaleCrop>false</ScaleCrop>
  <HeadingPairs>
    <vt:vector size="4" baseType="variant">
      <vt:variant>
        <vt:lpstr>Tema</vt:lpstr>
      </vt:variant>
      <vt:variant>
        <vt:i4>1</vt:i4>
      </vt:variant>
      <vt:variant>
        <vt:lpstr>Skaidrių pavadinimai</vt:lpstr>
      </vt:variant>
      <vt:variant>
        <vt:i4>7</vt:i4>
      </vt:variant>
    </vt:vector>
  </HeadingPairs>
  <TitlesOfParts>
    <vt:vector size="8" baseType="lpstr">
      <vt:lpstr>Bangos forma</vt:lpstr>
      <vt:lpstr>Utenos regiono mokyklų patirtys </vt:lpstr>
      <vt:lpstr>PowerPoint pristatymas</vt:lpstr>
      <vt:lpstr>   </vt:lpstr>
      <vt:lpstr>  Zarasų „Ąžuolo“ gimnazija  </vt:lpstr>
      <vt:lpstr>Molėtų rajono Giedraičių Antano Jaroševičiaus vidurinė mokykla</vt:lpstr>
      <vt:lpstr>Rokiškio rajono Obelių mokykla-darželis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Utenos regiono mokyklų patirtys </dc:title>
  <dc:creator>Vartotojas</dc:creator>
  <cp:lastModifiedBy>Vartotojas</cp:lastModifiedBy>
  <cp:revision>16</cp:revision>
  <cp:lastPrinted>2011-11-04T18:15:43Z</cp:lastPrinted>
  <dcterms:created xsi:type="dcterms:W3CDTF">2013-01-30T09:52:46Z</dcterms:created>
  <dcterms:modified xsi:type="dcterms:W3CDTF">2013-01-30T14:05:26Z</dcterms:modified>
</cp:coreProperties>
</file>